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4"/>
  </p:sldMasterIdLst>
  <p:notesMasterIdLst>
    <p:notesMasterId r:id="rId6"/>
  </p:notesMasterIdLst>
  <p:sldIdLst>
    <p:sldId id="2147378881" r:id="rId5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0070C0"/>
    <a:srgbClr val="FFCCFF"/>
    <a:srgbClr val="FF00FF"/>
    <a:srgbClr val="2585C9"/>
    <a:srgbClr val="00B050"/>
    <a:srgbClr val="70AD47"/>
    <a:srgbClr val="DAE3F3"/>
    <a:srgbClr val="FFF2CC"/>
    <a:srgbClr val="A8B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7035F18-92F0-4F70-8319-24D762951796}" v="11" dt="2023-12-05T01:27:59.837"/>
    <p1510:client id="{883CF176-FF61-465E-B33D-25EFD220BC6C}" v="139" dt="2023-12-04T13:19:44.10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E3FDE45-AF77-4B5C-9715-49D594BDF05E}" styleName="淡色スタイル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8D230F3-CF80-4859-8CE7-A43EE81993B5}" styleName="淡色スタイル 1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4" autoAdjust="0"/>
    <p:restoredTop sz="94660"/>
  </p:normalViewPr>
  <p:slideViewPr>
    <p:cSldViewPr snapToGrid="0">
      <p:cViewPr varScale="1">
        <p:scale>
          <a:sx n="83" d="100"/>
          <a:sy n="83" d="100"/>
        </p:scale>
        <p:origin x="166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表谷 拓郎(HYOTANI Takuro)" userId="S::takuro_hyotani660@maff.go.jp::fa9ef972-0c9b-4c2a-ae9f-c7b7e921f896" providerId="AD" clId="Web-{AAAB1C9F-6849-BFCD-34EA-5232CE7A62E6}"/>
    <pc:docChg chg="addSld">
      <pc:chgData name="表谷 拓郎(HYOTANI Takuro)" userId="S::takuro_hyotani660@maff.go.jp::fa9ef972-0c9b-4c2a-ae9f-c7b7e921f896" providerId="AD" clId="Web-{AAAB1C9F-6849-BFCD-34EA-5232CE7A62E6}" dt="2023-10-24T10:56:31.766" v="2"/>
      <pc:docMkLst>
        <pc:docMk/>
      </pc:docMkLst>
      <pc:sldChg chg="add">
        <pc:chgData name="表谷 拓郎(HYOTANI Takuro)" userId="S::takuro_hyotani660@maff.go.jp::fa9ef972-0c9b-4c2a-ae9f-c7b7e921f896" providerId="AD" clId="Web-{AAAB1C9F-6849-BFCD-34EA-5232CE7A62E6}" dt="2023-10-24T10:56:31.173" v="0"/>
        <pc:sldMkLst>
          <pc:docMk/>
          <pc:sldMk cId="1892210321" sldId="2147378889"/>
        </pc:sldMkLst>
      </pc:sldChg>
      <pc:sldChg chg="add">
        <pc:chgData name="表谷 拓郎(HYOTANI Takuro)" userId="S::takuro_hyotani660@maff.go.jp::fa9ef972-0c9b-4c2a-ae9f-c7b7e921f896" providerId="AD" clId="Web-{AAAB1C9F-6849-BFCD-34EA-5232CE7A62E6}" dt="2023-10-24T10:56:31.594" v="1"/>
        <pc:sldMkLst>
          <pc:docMk/>
          <pc:sldMk cId="276829845" sldId="2147378890"/>
        </pc:sldMkLst>
      </pc:sldChg>
      <pc:sldChg chg="add">
        <pc:chgData name="表谷 拓郎(HYOTANI Takuro)" userId="S::takuro_hyotani660@maff.go.jp::fa9ef972-0c9b-4c2a-ae9f-c7b7e921f896" providerId="AD" clId="Web-{AAAB1C9F-6849-BFCD-34EA-5232CE7A62E6}" dt="2023-10-24T10:56:31.766" v="2"/>
        <pc:sldMkLst>
          <pc:docMk/>
          <pc:sldMk cId="1520877309" sldId="2147378891"/>
        </pc:sldMkLst>
      </pc:sldChg>
    </pc:docChg>
  </pc:docChgLst>
  <pc:docChgLst>
    <pc:chgData name="白石 真里奈(SHIRAISHI Marina)" userId="314b01ae-cab0-41c4-b3fc-0ebad7359faf" providerId="ADAL" clId="{5C2DB06F-269D-4D21-9BCF-D0AD627C7C30}"/>
    <pc:docChg chg="undo custSel modSld">
      <pc:chgData name="白石 真里奈(SHIRAISHI Marina)" userId="314b01ae-cab0-41c4-b3fc-0ebad7359faf" providerId="ADAL" clId="{5C2DB06F-269D-4D21-9BCF-D0AD627C7C30}" dt="2023-10-19T09:01:07.429" v="234" actId="1035"/>
      <pc:docMkLst>
        <pc:docMk/>
      </pc:docMkLst>
      <pc:sldChg chg="addSp modSp mod">
        <pc:chgData name="白石 真里奈(SHIRAISHI Marina)" userId="314b01ae-cab0-41c4-b3fc-0ebad7359faf" providerId="ADAL" clId="{5C2DB06F-269D-4D21-9BCF-D0AD627C7C30}" dt="2023-10-19T08:55:08.372" v="169" actId="20577"/>
        <pc:sldMkLst>
          <pc:docMk/>
          <pc:sldMk cId="3578066419" sldId="2147378873"/>
        </pc:sldMkLst>
        <pc:spChg chg="mod">
          <ac:chgData name="白石 真里奈(SHIRAISHI Marina)" userId="314b01ae-cab0-41c4-b3fc-0ebad7359faf" providerId="ADAL" clId="{5C2DB06F-269D-4D21-9BCF-D0AD627C7C30}" dt="2023-10-19T08:55:08.372" v="169" actId="20577"/>
          <ac:spMkLst>
            <pc:docMk/>
            <pc:sldMk cId="3578066419" sldId="2147378873"/>
            <ac:spMk id="3" creationId="{1D13C7F1-5518-9EAE-ED55-5D2C1F34AE5A}"/>
          </ac:spMkLst>
        </pc:spChg>
        <pc:spChg chg="add mod">
          <ac:chgData name="白石 真里奈(SHIRAISHI Marina)" userId="314b01ae-cab0-41c4-b3fc-0ebad7359faf" providerId="ADAL" clId="{5C2DB06F-269D-4D21-9BCF-D0AD627C7C30}" dt="2023-10-19T08:53:25.488" v="166" actId="1035"/>
          <ac:spMkLst>
            <pc:docMk/>
            <pc:sldMk cId="3578066419" sldId="2147378873"/>
            <ac:spMk id="7" creationId="{6457EF6E-B56C-D499-441C-1B363158F139}"/>
          </ac:spMkLst>
        </pc:spChg>
        <pc:spChg chg="mod">
          <ac:chgData name="白石 真里奈(SHIRAISHI Marina)" userId="314b01ae-cab0-41c4-b3fc-0ebad7359faf" providerId="ADAL" clId="{5C2DB06F-269D-4D21-9BCF-D0AD627C7C30}" dt="2023-10-19T08:35:44.970" v="120" actId="1076"/>
          <ac:spMkLst>
            <pc:docMk/>
            <pc:sldMk cId="3578066419" sldId="2147378873"/>
            <ac:spMk id="8" creationId="{BE0D3DD2-B83A-9E06-18B1-AF0B02C3BE24}"/>
          </ac:spMkLst>
        </pc:spChg>
        <pc:spChg chg="add mod">
          <ac:chgData name="白石 真里奈(SHIRAISHI Marina)" userId="314b01ae-cab0-41c4-b3fc-0ebad7359faf" providerId="ADAL" clId="{5C2DB06F-269D-4D21-9BCF-D0AD627C7C30}" dt="2023-10-19T08:35:07.753" v="85" actId="1076"/>
          <ac:spMkLst>
            <pc:docMk/>
            <pc:sldMk cId="3578066419" sldId="2147378873"/>
            <ac:spMk id="9" creationId="{27E5B512-CFD1-C845-F529-E4D3A098643D}"/>
          </ac:spMkLst>
        </pc:spChg>
        <pc:grpChg chg="mod">
          <ac:chgData name="白石 真里奈(SHIRAISHI Marina)" userId="314b01ae-cab0-41c4-b3fc-0ebad7359faf" providerId="ADAL" clId="{5C2DB06F-269D-4D21-9BCF-D0AD627C7C30}" dt="2023-10-19T08:35:53.696" v="128" actId="1076"/>
          <ac:grpSpMkLst>
            <pc:docMk/>
            <pc:sldMk cId="3578066419" sldId="2147378873"/>
            <ac:grpSpMk id="5" creationId="{EA78233F-3B2D-C6E0-9BF0-9D372C1D6C37}"/>
          </ac:grpSpMkLst>
        </pc:grpChg>
      </pc:sldChg>
      <pc:sldChg chg="modSp mod">
        <pc:chgData name="白石 真里奈(SHIRAISHI Marina)" userId="314b01ae-cab0-41c4-b3fc-0ebad7359faf" providerId="ADAL" clId="{5C2DB06F-269D-4D21-9BCF-D0AD627C7C30}" dt="2023-10-19T08:37:27.510" v="158" actId="1035"/>
        <pc:sldMkLst>
          <pc:docMk/>
          <pc:sldMk cId="2597036458" sldId="2147378875"/>
        </pc:sldMkLst>
        <pc:graphicFrameChg chg="mod modGraphic">
          <ac:chgData name="白石 真里奈(SHIRAISHI Marina)" userId="314b01ae-cab0-41c4-b3fc-0ebad7359faf" providerId="ADAL" clId="{5C2DB06F-269D-4D21-9BCF-D0AD627C7C30}" dt="2023-10-19T08:37:27.510" v="158" actId="1035"/>
          <ac:graphicFrameMkLst>
            <pc:docMk/>
            <pc:sldMk cId="2597036458" sldId="2147378875"/>
            <ac:graphicFrameMk id="3" creationId="{EFD013BE-82EF-61CF-B6E2-AB593613CD62}"/>
          </ac:graphicFrameMkLst>
        </pc:graphicFrameChg>
      </pc:sldChg>
      <pc:sldChg chg="modSp mod">
        <pc:chgData name="白石 真里奈(SHIRAISHI Marina)" userId="314b01ae-cab0-41c4-b3fc-0ebad7359faf" providerId="ADAL" clId="{5C2DB06F-269D-4D21-9BCF-D0AD627C7C30}" dt="2023-10-19T09:01:07.429" v="234" actId="1035"/>
        <pc:sldMkLst>
          <pc:docMk/>
          <pc:sldMk cId="3195758207" sldId="2147378883"/>
        </pc:sldMkLst>
        <pc:spChg chg="mod">
          <ac:chgData name="白石 真里奈(SHIRAISHI Marina)" userId="314b01ae-cab0-41c4-b3fc-0ebad7359faf" providerId="ADAL" clId="{5C2DB06F-269D-4D21-9BCF-D0AD627C7C30}" dt="2023-10-19T09:01:07.429" v="234" actId="1035"/>
          <ac:spMkLst>
            <pc:docMk/>
            <pc:sldMk cId="3195758207" sldId="2147378883"/>
            <ac:spMk id="27" creationId="{916A0C6D-F136-5C5E-2241-BF6667F29FED}"/>
          </ac:spMkLst>
        </pc:spChg>
      </pc:sldChg>
      <pc:sldChg chg="modSp mod">
        <pc:chgData name="白石 真里奈(SHIRAISHI Marina)" userId="314b01ae-cab0-41c4-b3fc-0ebad7359faf" providerId="ADAL" clId="{5C2DB06F-269D-4D21-9BCF-D0AD627C7C30}" dt="2023-10-19T08:31:13.307" v="28" actId="20577"/>
        <pc:sldMkLst>
          <pc:docMk/>
          <pc:sldMk cId="1473444372" sldId="2147378885"/>
        </pc:sldMkLst>
        <pc:graphicFrameChg chg="modGraphic">
          <ac:chgData name="白石 真里奈(SHIRAISHI Marina)" userId="314b01ae-cab0-41c4-b3fc-0ebad7359faf" providerId="ADAL" clId="{5C2DB06F-269D-4D21-9BCF-D0AD627C7C30}" dt="2023-10-19T08:31:13.307" v="28" actId="20577"/>
          <ac:graphicFrameMkLst>
            <pc:docMk/>
            <pc:sldMk cId="1473444372" sldId="2147378885"/>
            <ac:graphicFrameMk id="6" creationId="{2C6686A8-E1EA-F828-A8B1-CED3B30B10D5}"/>
          </ac:graphicFrameMkLst>
        </pc:graphicFrameChg>
      </pc:sldChg>
    </pc:docChg>
  </pc:docChgLst>
  <pc:docChgLst>
    <pc:chgData name="表谷 拓郎(HYOTANI Takuro)" userId="S::takuro_hyotani660@maff.go.jp::fa9ef972-0c9b-4c2a-ae9f-c7b7e921f896" providerId="AD" clId="Web-{95C6CB82-C6BC-305A-0701-C32E5C7E9C0A}"/>
    <pc:docChg chg="addSld delSld modSld">
      <pc:chgData name="表谷 拓郎(HYOTANI Takuro)" userId="S::takuro_hyotani660@maff.go.jp::fa9ef972-0c9b-4c2a-ae9f-c7b7e921f896" providerId="AD" clId="Web-{95C6CB82-C6BC-305A-0701-C32E5C7E9C0A}" dt="2023-10-24T12:27:46.122" v="44" actId="20577"/>
      <pc:docMkLst>
        <pc:docMk/>
      </pc:docMkLst>
      <pc:sldChg chg="modSp">
        <pc:chgData name="表谷 拓郎(HYOTANI Takuro)" userId="S::takuro_hyotani660@maff.go.jp::fa9ef972-0c9b-4c2a-ae9f-c7b7e921f896" providerId="AD" clId="Web-{95C6CB82-C6BC-305A-0701-C32E5C7E9C0A}" dt="2023-10-24T12:24:12.867" v="28" actId="20577"/>
        <pc:sldMkLst>
          <pc:docMk/>
          <pc:sldMk cId="1299329828" sldId="5458"/>
        </pc:sldMkLst>
        <pc:spChg chg="mod">
          <ac:chgData name="表谷 拓郎(HYOTANI Takuro)" userId="S::takuro_hyotani660@maff.go.jp::fa9ef972-0c9b-4c2a-ae9f-c7b7e921f896" providerId="AD" clId="Web-{95C6CB82-C6BC-305A-0701-C32E5C7E9C0A}" dt="2023-10-24T12:24:12.867" v="28" actId="20577"/>
          <ac:spMkLst>
            <pc:docMk/>
            <pc:sldMk cId="1299329828" sldId="5458"/>
            <ac:spMk id="6" creationId="{C7300059-17B1-4819-5D55-993C457FA2C2}"/>
          </ac:spMkLst>
        </pc:spChg>
      </pc:sldChg>
      <pc:sldChg chg="modSp">
        <pc:chgData name="表谷 拓郎(HYOTANI Takuro)" userId="S::takuro_hyotani660@maff.go.jp::fa9ef972-0c9b-4c2a-ae9f-c7b7e921f896" providerId="AD" clId="Web-{95C6CB82-C6BC-305A-0701-C32E5C7E9C0A}" dt="2023-10-24T12:27:39.981" v="38" actId="20577"/>
        <pc:sldMkLst>
          <pc:docMk/>
          <pc:sldMk cId="3687790271" sldId="5460"/>
        </pc:sldMkLst>
        <pc:spChg chg="mod">
          <ac:chgData name="表谷 拓郎(HYOTANI Takuro)" userId="S::takuro_hyotani660@maff.go.jp::fa9ef972-0c9b-4c2a-ae9f-c7b7e921f896" providerId="AD" clId="Web-{95C6CB82-C6BC-305A-0701-C32E5C7E9C0A}" dt="2023-10-24T12:27:39.981" v="38" actId="20577"/>
          <ac:spMkLst>
            <pc:docMk/>
            <pc:sldMk cId="3687790271" sldId="5460"/>
            <ac:spMk id="2" creationId="{11347413-4E9D-EE08-9AD4-9E991A69DC91}"/>
          </ac:spMkLst>
        </pc:spChg>
      </pc:sldChg>
      <pc:sldChg chg="del">
        <pc:chgData name="表谷 拓郎(HYOTANI Takuro)" userId="S::takuro_hyotani660@maff.go.jp::fa9ef972-0c9b-4c2a-ae9f-c7b7e921f896" providerId="AD" clId="Web-{95C6CB82-C6BC-305A-0701-C32E5C7E9C0A}" dt="2023-10-24T12:23:48.319" v="2"/>
        <pc:sldMkLst>
          <pc:docMk/>
          <pc:sldMk cId="1473444372" sldId="2147378885"/>
        </pc:sldMkLst>
      </pc:sldChg>
      <pc:sldChg chg="del">
        <pc:chgData name="表谷 拓郎(HYOTANI Takuro)" userId="S::takuro_hyotani660@maff.go.jp::fa9ef972-0c9b-4c2a-ae9f-c7b7e921f896" providerId="AD" clId="Web-{95C6CB82-C6BC-305A-0701-C32E5C7E9C0A}" dt="2023-10-24T12:23:48.304" v="1"/>
        <pc:sldMkLst>
          <pc:docMk/>
          <pc:sldMk cId="1268708866" sldId="2147378888"/>
        </pc:sldMkLst>
      </pc:sldChg>
      <pc:sldChg chg="modSp">
        <pc:chgData name="表谷 拓郎(HYOTANI Takuro)" userId="S::takuro_hyotani660@maff.go.jp::fa9ef972-0c9b-4c2a-ae9f-c7b7e921f896" providerId="AD" clId="Web-{95C6CB82-C6BC-305A-0701-C32E5C7E9C0A}" dt="2023-10-24T12:27:46.122" v="44" actId="20577"/>
        <pc:sldMkLst>
          <pc:docMk/>
          <pc:sldMk cId="580855939" sldId="2147378892"/>
        </pc:sldMkLst>
        <pc:spChg chg="mod">
          <ac:chgData name="表谷 拓郎(HYOTANI Takuro)" userId="S::takuro_hyotani660@maff.go.jp::fa9ef972-0c9b-4c2a-ae9f-c7b7e921f896" providerId="AD" clId="Web-{95C6CB82-C6BC-305A-0701-C32E5C7E9C0A}" dt="2023-10-24T12:27:46.122" v="44" actId="20577"/>
          <ac:spMkLst>
            <pc:docMk/>
            <pc:sldMk cId="580855939" sldId="2147378892"/>
            <ac:spMk id="3" creationId="{0ECBA042-7483-A3D2-761A-1F6EAA22EB13}"/>
          </ac:spMkLst>
        </pc:spChg>
      </pc:sldChg>
      <pc:sldChg chg="modSp add">
        <pc:chgData name="表谷 拓郎(HYOTANI Takuro)" userId="S::takuro_hyotani660@maff.go.jp::fa9ef972-0c9b-4c2a-ae9f-c7b7e921f896" providerId="AD" clId="Web-{95C6CB82-C6BC-305A-0701-C32E5C7E9C0A}" dt="2023-10-24T12:25:10.649" v="34" actId="20577"/>
        <pc:sldMkLst>
          <pc:docMk/>
          <pc:sldMk cId="1836709094" sldId="2147378893"/>
        </pc:sldMkLst>
        <pc:spChg chg="mod">
          <ac:chgData name="表谷 拓郎(HYOTANI Takuro)" userId="S::takuro_hyotani660@maff.go.jp::fa9ef972-0c9b-4c2a-ae9f-c7b7e921f896" providerId="AD" clId="Web-{95C6CB82-C6BC-305A-0701-C32E5C7E9C0A}" dt="2023-10-24T12:25:10.649" v="34" actId="20577"/>
          <ac:spMkLst>
            <pc:docMk/>
            <pc:sldMk cId="1836709094" sldId="2147378893"/>
            <ac:spMk id="8" creationId="{AC501733-DFAA-A8DF-644E-6462DB13AE5B}"/>
          </ac:spMkLst>
        </pc:spChg>
      </pc:sldChg>
    </pc:docChg>
  </pc:docChgLst>
  <pc:docChgLst>
    <pc:chgData name="表谷 拓郎(HYOTANI Takuro)" userId="S::takuro_hyotani660@maff.go.jp::fa9ef972-0c9b-4c2a-ae9f-c7b7e921f896" providerId="AD" clId="Web-{C9CA9C09-08D4-50C5-B414-CBC0EE8DA946}"/>
    <pc:docChg chg="modSld">
      <pc:chgData name="表谷 拓郎(HYOTANI Takuro)" userId="S::takuro_hyotani660@maff.go.jp::fa9ef972-0c9b-4c2a-ae9f-c7b7e921f896" providerId="AD" clId="Web-{C9CA9C09-08D4-50C5-B414-CBC0EE8DA946}" dt="2023-10-19T13:11:26.221" v="3"/>
      <pc:docMkLst>
        <pc:docMk/>
      </pc:docMkLst>
      <pc:sldChg chg="modSp">
        <pc:chgData name="表谷 拓郎(HYOTANI Takuro)" userId="S::takuro_hyotani660@maff.go.jp::fa9ef972-0c9b-4c2a-ae9f-c7b7e921f896" providerId="AD" clId="Web-{C9CA9C09-08D4-50C5-B414-CBC0EE8DA946}" dt="2023-10-19T13:11:26.221" v="3"/>
        <pc:sldMkLst>
          <pc:docMk/>
          <pc:sldMk cId="2010157582" sldId="5462"/>
        </pc:sldMkLst>
        <pc:graphicFrameChg chg="mod modGraphic">
          <ac:chgData name="表谷 拓郎(HYOTANI Takuro)" userId="S::takuro_hyotani660@maff.go.jp::fa9ef972-0c9b-4c2a-ae9f-c7b7e921f896" providerId="AD" clId="Web-{C9CA9C09-08D4-50C5-B414-CBC0EE8DA946}" dt="2023-10-19T13:11:26.221" v="3"/>
          <ac:graphicFrameMkLst>
            <pc:docMk/>
            <pc:sldMk cId="2010157582" sldId="5462"/>
            <ac:graphicFrameMk id="12" creationId="{3B2B6149-B1C8-C58F-C57F-A87354558D88}"/>
          </ac:graphicFrameMkLst>
        </pc:graphicFrameChg>
      </pc:sldChg>
    </pc:docChg>
  </pc:docChgLst>
  <pc:docChgLst>
    <pc:chgData name="表谷 拓郎(HYOTANI Takuro)" userId="fa9ef972-0c9b-4c2a-ae9f-c7b7e921f896" providerId="ADAL" clId="{15A95420-156E-4282-BAF4-F05652CD22AC}"/>
    <pc:docChg chg="undo custSel modSld sldOrd modNotesMaster">
      <pc:chgData name="表谷 拓郎(HYOTANI Takuro)" userId="fa9ef972-0c9b-4c2a-ae9f-c7b7e921f896" providerId="ADAL" clId="{15A95420-156E-4282-BAF4-F05652CD22AC}" dt="2023-10-21T13:13:44.764" v="2356" actId="1076"/>
      <pc:docMkLst>
        <pc:docMk/>
      </pc:docMkLst>
      <pc:sldChg chg="modSp mod">
        <pc:chgData name="表谷 拓郎(HYOTANI Takuro)" userId="fa9ef972-0c9b-4c2a-ae9f-c7b7e921f896" providerId="ADAL" clId="{15A95420-156E-4282-BAF4-F05652CD22AC}" dt="2023-10-21T13:08:25.448" v="2209" actId="1036"/>
        <pc:sldMkLst>
          <pc:docMk/>
          <pc:sldMk cId="3079596639" sldId="845"/>
        </pc:sldMkLst>
        <pc:graphicFrameChg chg="modGraphic">
          <ac:chgData name="表谷 拓郎(HYOTANI Takuro)" userId="fa9ef972-0c9b-4c2a-ae9f-c7b7e921f896" providerId="ADAL" clId="{15A95420-156E-4282-BAF4-F05652CD22AC}" dt="2023-10-21T13:08:16.938" v="2207" actId="14100"/>
          <ac:graphicFrameMkLst>
            <pc:docMk/>
            <pc:sldMk cId="3079596639" sldId="845"/>
            <ac:graphicFrameMk id="23" creationId="{E604575B-B555-F190-FF12-204224600662}"/>
          </ac:graphicFrameMkLst>
        </pc:graphicFrameChg>
        <pc:picChg chg="mod">
          <ac:chgData name="表谷 拓郎(HYOTANI Takuro)" userId="fa9ef972-0c9b-4c2a-ae9f-c7b7e921f896" providerId="ADAL" clId="{15A95420-156E-4282-BAF4-F05652CD22AC}" dt="2023-10-21T13:08:25.448" v="2209" actId="1036"/>
          <ac:picMkLst>
            <pc:docMk/>
            <pc:sldMk cId="3079596639" sldId="845"/>
            <ac:picMk id="38" creationId="{B6EA86C5-1633-635C-99C0-7A4303B296C9}"/>
          </ac:picMkLst>
        </pc:picChg>
      </pc:sldChg>
      <pc:sldChg chg="addSp modSp mod">
        <pc:chgData name="表谷 拓郎(HYOTANI Takuro)" userId="fa9ef972-0c9b-4c2a-ae9f-c7b7e921f896" providerId="ADAL" clId="{15A95420-156E-4282-BAF4-F05652CD22AC}" dt="2023-10-21T13:13:44.764" v="2356" actId="1076"/>
        <pc:sldMkLst>
          <pc:docMk/>
          <pc:sldMk cId="1299329828" sldId="5458"/>
        </pc:sldMkLst>
        <pc:spChg chg="mod">
          <ac:chgData name="表谷 拓郎(HYOTANI Takuro)" userId="fa9ef972-0c9b-4c2a-ae9f-c7b7e921f896" providerId="ADAL" clId="{15A95420-156E-4282-BAF4-F05652CD22AC}" dt="2023-10-21T13:13:41.988" v="2355" actId="1076"/>
          <ac:spMkLst>
            <pc:docMk/>
            <pc:sldMk cId="1299329828" sldId="5458"/>
            <ac:spMk id="3" creationId="{55DE99C5-1E68-FA34-1BC4-F9D5D47D891A}"/>
          </ac:spMkLst>
        </pc:spChg>
        <pc:spChg chg="add mod">
          <ac:chgData name="表谷 拓郎(HYOTANI Takuro)" userId="fa9ef972-0c9b-4c2a-ae9f-c7b7e921f896" providerId="ADAL" clId="{15A95420-156E-4282-BAF4-F05652CD22AC}" dt="2023-10-21T13:13:44.764" v="2356" actId="1076"/>
          <ac:spMkLst>
            <pc:docMk/>
            <pc:sldMk cId="1299329828" sldId="5458"/>
            <ac:spMk id="6" creationId="{C7300059-17B1-4819-5D55-993C457FA2C2}"/>
          </ac:spMkLst>
        </pc:spChg>
      </pc:sldChg>
      <pc:sldChg chg="modSp mod">
        <pc:chgData name="表谷 拓郎(HYOTANI Takuro)" userId="fa9ef972-0c9b-4c2a-ae9f-c7b7e921f896" providerId="ADAL" clId="{15A95420-156E-4282-BAF4-F05652CD22AC}" dt="2023-10-21T12:55:16.355" v="1492" actId="20577"/>
        <pc:sldMkLst>
          <pc:docMk/>
          <pc:sldMk cId="3687790271" sldId="5460"/>
        </pc:sldMkLst>
        <pc:graphicFrameChg chg="mod modGraphic">
          <ac:chgData name="表谷 拓郎(HYOTANI Takuro)" userId="fa9ef972-0c9b-4c2a-ae9f-c7b7e921f896" providerId="ADAL" clId="{15A95420-156E-4282-BAF4-F05652CD22AC}" dt="2023-10-21T12:55:16.355" v="1492" actId="20577"/>
          <ac:graphicFrameMkLst>
            <pc:docMk/>
            <pc:sldMk cId="3687790271" sldId="5460"/>
            <ac:graphicFrameMk id="12" creationId="{3B2B6149-B1C8-C58F-C57F-A87354558D88}"/>
          </ac:graphicFrameMkLst>
        </pc:graphicFrameChg>
      </pc:sldChg>
      <pc:sldChg chg="addSp delSp modSp mod">
        <pc:chgData name="表谷 拓郎(HYOTANI Takuro)" userId="fa9ef972-0c9b-4c2a-ae9f-c7b7e921f896" providerId="ADAL" clId="{15A95420-156E-4282-BAF4-F05652CD22AC}" dt="2023-10-21T13:06:44.958" v="2150"/>
        <pc:sldMkLst>
          <pc:docMk/>
          <pc:sldMk cId="2010157582" sldId="5462"/>
        </pc:sldMkLst>
        <pc:spChg chg="add del mod">
          <ac:chgData name="表谷 拓郎(HYOTANI Takuro)" userId="fa9ef972-0c9b-4c2a-ae9f-c7b7e921f896" providerId="ADAL" clId="{15A95420-156E-4282-BAF4-F05652CD22AC}" dt="2023-10-21T13:06:42.070" v="2147" actId="478"/>
          <ac:spMkLst>
            <pc:docMk/>
            <pc:sldMk cId="2010157582" sldId="5462"/>
            <ac:spMk id="2" creationId="{2C46688C-3390-66DE-3DCE-B2DA2C5691BF}"/>
          </ac:spMkLst>
        </pc:spChg>
        <pc:spChg chg="add del mod">
          <ac:chgData name="表谷 拓郎(HYOTANI Takuro)" userId="fa9ef972-0c9b-4c2a-ae9f-c7b7e921f896" providerId="ADAL" clId="{15A95420-156E-4282-BAF4-F05652CD22AC}" dt="2023-10-21T13:06:29.775" v="2142" actId="478"/>
          <ac:spMkLst>
            <pc:docMk/>
            <pc:sldMk cId="2010157582" sldId="5462"/>
            <ac:spMk id="3" creationId="{E448D5F5-3B68-946A-2D42-F22C3C99697F}"/>
          </ac:spMkLst>
        </pc:spChg>
        <pc:graphicFrameChg chg="mod modGraphic">
          <ac:chgData name="表谷 拓郎(HYOTANI Takuro)" userId="fa9ef972-0c9b-4c2a-ae9f-c7b7e921f896" providerId="ADAL" clId="{15A95420-156E-4282-BAF4-F05652CD22AC}" dt="2023-10-21T13:06:44.958" v="2150"/>
          <ac:graphicFrameMkLst>
            <pc:docMk/>
            <pc:sldMk cId="2010157582" sldId="5462"/>
            <ac:graphicFrameMk id="12" creationId="{3B2B6149-B1C8-C58F-C57F-A87354558D88}"/>
          </ac:graphicFrameMkLst>
        </pc:graphicFrameChg>
      </pc:sldChg>
      <pc:sldChg chg="addSp delSp modSp mod">
        <pc:chgData name="表谷 拓郎(HYOTANI Takuro)" userId="fa9ef972-0c9b-4c2a-ae9f-c7b7e921f896" providerId="ADAL" clId="{15A95420-156E-4282-BAF4-F05652CD22AC}" dt="2023-10-21T13:08:03.338" v="2205" actId="20577"/>
        <pc:sldMkLst>
          <pc:docMk/>
          <pc:sldMk cId="4114760448" sldId="5463"/>
        </pc:sldMkLst>
        <pc:graphicFrameChg chg="add del mod modGraphic">
          <ac:chgData name="表谷 拓郎(HYOTANI Takuro)" userId="fa9ef972-0c9b-4c2a-ae9f-c7b7e921f896" providerId="ADAL" clId="{15A95420-156E-4282-BAF4-F05652CD22AC}" dt="2023-10-21T13:07:39.084" v="2155" actId="20577"/>
          <ac:graphicFrameMkLst>
            <pc:docMk/>
            <pc:sldMk cId="4114760448" sldId="5463"/>
            <ac:graphicFrameMk id="2" creationId="{48D11440-97AC-268D-92BD-F270091C8890}"/>
          </ac:graphicFrameMkLst>
        </pc:graphicFrameChg>
        <pc:graphicFrameChg chg="del mod">
          <ac:chgData name="表谷 拓郎(HYOTANI Takuro)" userId="fa9ef972-0c9b-4c2a-ae9f-c7b7e921f896" providerId="ADAL" clId="{15A95420-156E-4282-BAF4-F05652CD22AC}" dt="2023-10-21T12:43:01.269" v="734" actId="478"/>
          <ac:graphicFrameMkLst>
            <pc:docMk/>
            <pc:sldMk cId="4114760448" sldId="5463"/>
            <ac:graphicFrameMk id="11" creationId="{7EE4C69F-019F-1A36-77DE-DB88BBDB4017}"/>
          </ac:graphicFrameMkLst>
        </pc:graphicFrameChg>
        <pc:graphicFrameChg chg="modGraphic">
          <ac:chgData name="表谷 拓郎(HYOTANI Takuro)" userId="fa9ef972-0c9b-4c2a-ae9f-c7b7e921f896" providerId="ADAL" clId="{15A95420-156E-4282-BAF4-F05652CD22AC}" dt="2023-10-21T13:07:44.224" v="2165" actId="20577"/>
          <ac:graphicFrameMkLst>
            <pc:docMk/>
            <pc:sldMk cId="4114760448" sldId="5463"/>
            <ac:graphicFrameMk id="12" creationId="{776937D9-6D23-AD95-431A-6D61921C4AA7}"/>
          </ac:graphicFrameMkLst>
        </pc:graphicFrameChg>
        <pc:graphicFrameChg chg="modGraphic">
          <ac:chgData name="表谷 拓郎(HYOTANI Takuro)" userId="fa9ef972-0c9b-4c2a-ae9f-c7b7e921f896" providerId="ADAL" clId="{15A95420-156E-4282-BAF4-F05652CD22AC}" dt="2023-10-21T13:07:49.601" v="2175" actId="20577"/>
          <ac:graphicFrameMkLst>
            <pc:docMk/>
            <pc:sldMk cId="4114760448" sldId="5463"/>
            <ac:graphicFrameMk id="13" creationId="{052E650D-22EC-BFA3-F5F0-313AF2B4B137}"/>
          </ac:graphicFrameMkLst>
        </pc:graphicFrameChg>
        <pc:graphicFrameChg chg="modGraphic">
          <ac:chgData name="表谷 拓郎(HYOTANI Takuro)" userId="fa9ef972-0c9b-4c2a-ae9f-c7b7e921f896" providerId="ADAL" clId="{15A95420-156E-4282-BAF4-F05652CD22AC}" dt="2023-10-21T13:08:03.338" v="2205" actId="20577"/>
          <ac:graphicFrameMkLst>
            <pc:docMk/>
            <pc:sldMk cId="4114760448" sldId="5463"/>
            <ac:graphicFrameMk id="14" creationId="{293446D4-71E4-FB19-4247-A3ADE7B06ADD}"/>
          </ac:graphicFrameMkLst>
        </pc:graphicFrameChg>
        <pc:picChg chg="del">
          <ac:chgData name="表谷 拓郎(HYOTANI Takuro)" userId="fa9ef972-0c9b-4c2a-ae9f-c7b7e921f896" providerId="ADAL" clId="{15A95420-156E-4282-BAF4-F05652CD22AC}" dt="2023-10-21T12:43:01.269" v="734" actId="478"/>
          <ac:picMkLst>
            <pc:docMk/>
            <pc:sldMk cId="4114760448" sldId="5463"/>
            <ac:picMk id="10" creationId="{A71E523A-FC32-21DE-580B-F1EB656E0D6B}"/>
          </ac:picMkLst>
        </pc:picChg>
        <pc:picChg chg="add mod">
          <ac:chgData name="表谷 拓郎(HYOTANI Takuro)" userId="fa9ef972-0c9b-4c2a-ae9f-c7b7e921f896" providerId="ADAL" clId="{15A95420-156E-4282-BAF4-F05652CD22AC}" dt="2023-10-21T12:43:48.726" v="742" actId="1035"/>
          <ac:picMkLst>
            <pc:docMk/>
            <pc:sldMk cId="4114760448" sldId="5463"/>
            <ac:picMk id="15" creationId="{CB5AC02C-B59B-AC10-C7FF-E9C654C64E5B}"/>
          </ac:picMkLst>
        </pc:picChg>
      </pc:sldChg>
      <pc:sldChg chg="modSp mod modNotes">
        <pc:chgData name="表谷 拓郎(HYOTANI Takuro)" userId="fa9ef972-0c9b-4c2a-ae9f-c7b7e921f896" providerId="ADAL" clId="{15A95420-156E-4282-BAF4-F05652CD22AC}" dt="2023-10-19T11:37:33.953" v="200" actId="20577"/>
        <pc:sldMkLst>
          <pc:docMk/>
          <pc:sldMk cId="901293508" sldId="5464"/>
        </pc:sldMkLst>
        <pc:spChg chg="mod">
          <ac:chgData name="表谷 拓郎(HYOTANI Takuro)" userId="fa9ef972-0c9b-4c2a-ae9f-c7b7e921f896" providerId="ADAL" clId="{15A95420-156E-4282-BAF4-F05652CD22AC}" dt="2023-10-19T11:37:33.953" v="200" actId="20577"/>
          <ac:spMkLst>
            <pc:docMk/>
            <pc:sldMk cId="901293508" sldId="5464"/>
            <ac:spMk id="8" creationId="{BE0D3DD2-B83A-9E06-18B1-AF0B02C3BE24}"/>
          </ac:spMkLst>
        </pc:spChg>
      </pc:sldChg>
      <pc:sldChg chg="modSp mod modNotes">
        <pc:chgData name="表谷 拓郎(HYOTANI Takuro)" userId="fa9ef972-0c9b-4c2a-ae9f-c7b7e921f896" providerId="ADAL" clId="{15A95420-156E-4282-BAF4-F05652CD22AC}" dt="2023-10-19T11:40:48.516" v="309" actId="20577"/>
        <pc:sldMkLst>
          <pc:docMk/>
          <pc:sldMk cId="1884246111" sldId="5467"/>
        </pc:sldMkLst>
        <pc:spChg chg="mod">
          <ac:chgData name="表谷 拓郎(HYOTANI Takuro)" userId="fa9ef972-0c9b-4c2a-ae9f-c7b7e921f896" providerId="ADAL" clId="{15A95420-156E-4282-BAF4-F05652CD22AC}" dt="2023-10-19T11:07:19.322" v="119" actId="20577"/>
          <ac:spMkLst>
            <pc:docMk/>
            <pc:sldMk cId="1884246111" sldId="5467"/>
            <ac:spMk id="3" creationId="{0C42A503-6413-D6EE-EC87-B204ACB5E85C}"/>
          </ac:spMkLst>
        </pc:spChg>
        <pc:spChg chg="mod">
          <ac:chgData name="表谷 拓郎(HYOTANI Takuro)" userId="fa9ef972-0c9b-4c2a-ae9f-c7b7e921f896" providerId="ADAL" clId="{15A95420-156E-4282-BAF4-F05652CD22AC}" dt="2023-10-19T11:40:48.516" v="309" actId="20577"/>
          <ac:spMkLst>
            <pc:docMk/>
            <pc:sldMk cId="1884246111" sldId="5467"/>
            <ac:spMk id="9" creationId="{7EFE21AE-BCF1-132C-0025-A33D46C569FA}"/>
          </ac:spMkLst>
        </pc:spChg>
      </pc:sldChg>
      <pc:sldChg chg="ord modNotes">
        <pc:chgData name="表谷 拓郎(HYOTANI Takuro)" userId="fa9ef972-0c9b-4c2a-ae9f-c7b7e921f896" providerId="ADAL" clId="{15A95420-156E-4282-BAF4-F05652CD22AC}" dt="2023-10-20T01:32:54" v="707"/>
        <pc:sldMkLst>
          <pc:docMk/>
          <pc:sldMk cId="2823568283" sldId="2147378872"/>
        </pc:sldMkLst>
      </pc:sldChg>
      <pc:sldChg chg="modSp mod modNotes">
        <pc:chgData name="表谷 拓郎(HYOTANI Takuro)" userId="fa9ef972-0c9b-4c2a-ae9f-c7b7e921f896" providerId="ADAL" clId="{15A95420-156E-4282-BAF4-F05652CD22AC}" dt="2023-10-19T11:40:25.753" v="307" actId="1076"/>
        <pc:sldMkLst>
          <pc:docMk/>
          <pc:sldMk cId="3578066419" sldId="2147378873"/>
        </pc:sldMkLst>
        <pc:spChg chg="mod">
          <ac:chgData name="表谷 拓郎(HYOTANI Takuro)" userId="fa9ef972-0c9b-4c2a-ae9f-c7b7e921f896" providerId="ADAL" clId="{15A95420-156E-4282-BAF4-F05652CD22AC}" dt="2023-10-19T11:40:25.753" v="307" actId="1076"/>
          <ac:spMkLst>
            <pc:docMk/>
            <pc:sldMk cId="3578066419" sldId="2147378873"/>
            <ac:spMk id="3" creationId="{1D13C7F1-5518-9EAE-ED55-5D2C1F34AE5A}"/>
          </ac:spMkLst>
        </pc:spChg>
        <pc:spChg chg="mod">
          <ac:chgData name="表谷 拓郎(HYOTANI Takuro)" userId="fa9ef972-0c9b-4c2a-ae9f-c7b7e921f896" providerId="ADAL" clId="{15A95420-156E-4282-BAF4-F05652CD22AC}" dt="2023-10-19T11:39:54.707" v="295" actId="1036"/>
          <ac:spMkLst>
            <pc:docMk/>
            <pc:sldMk cId="3578066419" sldId="2147378873"/>
            <ac:spMk id="7" creationId="{6457EF6E-B56C-D499-441C-1B363158F139}"/>
          </ac:spMkLst>
        </pc:spChg>
        <pc:spChg chg="mod">
          <ac:chgData name="表谷 拓郎(HYOTANI Takuro)" userId="fa9ef972-0c9b-4c2a-ae9f-c7b7e921f896" providerId="ADAL" clId="{15A95420-156E-4282-BAF4-F05652CD22AC}" dt="2023-10-19T11:39:54.707" v="295" actId="1036"/>
          <ac:spMkLst>
            <pc:docMk/>
            <pc:sldMk cId="3578066419" sldId="2147378873"/>
            <ac:spMk id="8" creationId="{BE0D3DD2-B83A-9E06-18B1-AF0B02C3BE24}"/>
          </ac:spMkLst>
        </pc:spChg>
        <pc:grpChg chg="mod">
          <ac:chgData name="表谷 拓郎(HYOTANI Takuro)" userId="fa9ef972-0c9b-4c2a-ae9f-c7b7e921f896" providerId="ADAL" clId="{15A95420-156E-4282-BAF4-F05652CD22AC}" dt="2023-10-19T11:39:54.707" v="295" actId="1036"/>
          <ac:grpSpMkLst>
            <pc:docMk/>
            <pc:sldMk cId="3578066419" sldId="2147378873"/>
            <ac:grpSpMk id="5" creationId="{EA78233F-3B2D-C6E0-9BF0-9D372C1D6C37}"/>
          </ac:grpSpMkLst>
        </pc:grpChg>
      </pc:sldChg>
      <pc:sldChg chg="modSp mod modNotes">
        <pc:chgData name="表谷 拓郎(HYOTANI Takuro)" userId="fa9ef972-0c9b-4c2a-ae9f-c7b7e921f896" providerId="ADAL" clId="{15A95420-156E-4282-BAF4-F05652CD22AC}" dt="2023-10-21T13:11:04.114" v="2216" actId="207"/>
        <pc:sldMkLst>
          <pc:docMk/>
          <pc:sldMk cId="2597036458" sldId="2147378875"/>
        </pc:sldMkLst>
        <pc:graphicFrameChg chg="modGraphic">
          <ac:chgData name="表谷 拓郎(HYOTANI Takuro)" userId="fa9ef972-0c9b-4c2a-ae9f-c7b7e921f896" providerId="ADAL" clId="{15A95420-156E-4282-BAF4-F05652CD22AC}" dt="2023-10-21T13:11:04.114" v="2216" actId="207"/>
          <ac:graphicFrameMkLst>
            <pc:docMk/>
            <pc:sldMk cId="2597036458" sldId="2147378875"/>
            <ac:graphicFrameMk id="3" creationId="{EFD013BE-82EF-61CF-B6E2-AB593613CD62}"/>
          </ac:graphicFrameMkLst>
        </pc:graphicFrameChg>
      </pc:sldChg>
      <pc:sldChg chg="addSp delSp modSp mod">
        <pc:chgData name="表谷 拓郎(HYOTANI Takuro)" userId="fa9ef972-0c9b-4c2a-ae9f-c7b7e921f896" providerId="ADAL" clId="{15A95420-156E-4282-BAF4-F05652CD22AC}" dt="2023-10-21T12:48:52.633" v="1175" actId="20577"/>
        <pc:sldMkLst>
          <pc:docMk/>
          <pc:sldMk cId="4084056666" sldId="2147378878"/>
        </pc:sldMkLst>
        <pc:graphicFrameChg chg="add mod modGraphic">
          <ac:chgData name="表谷 拓郎(HYOTANI Takuro)" userId="fa9ef972-0c9b-4c2a-ae9f-c7b7e921f896" providerId="ADAL" clId="{15A95420-156E-4282-BAF4-F05652CD22AC}" dt="2023-10-21T12:48:25.458" v="1138" actId="20577"/>
          <ac:graphicFrameMkLst>
            <pc:docMk/>
            <pc:sldMk cId="4084056666" sldId="2147378878"/>
            <ac:graphicFrameMk id="2" creationId="{0198A41F-33D0-9E41-A433-C3D65BA952B8}"/>
          </ac:graphicFrameMkLst>
        </pc:graphicFrameChg>
        <pc:graphicFrameChg chg="add del mod">
          <ac:chgData name="表谷 拓郎(HYOTANI Takuro)" userId="fa9ef972-0c9b-4c2a-ae9f-c7b7e921f896" providerId="ADAL" clId="{15A95420-156E-4282-BAF4-F05652CD22AC}" dt="2023-10-21T12:45:13.335" v="925"/>
          <ac:graphicFrameMkLst>
            <pc:docMk/>
            <pc:sldMk cId="4084056666" sldId="2147378878"/>
            <ac:graphicFrameMk id="6" creationId="{F012154C-B807-ED9B-FE7A-79A11ED8176B}"/>
          </ac:graphicFrameMkLst>
        </pc:graphicFrameChg>
        <pc:graphicFrameChg chg="modGraphic">
          <ac:chgData name="表谷 拓郎(HYOTANI Takuro)" userId="fa9ef972-0c9b-4c2a-ae9f-c7b7e921f896" providerId="ADAL" clId="{15A95420-156E-4282-BAF4-F05652CD22AC}" dt="2023-10-21T12:48:52.633" v="1175" actId="20577"/>
          <ac:graphicFrameMkLst>
            <pc:docMk/>
            <pc:sldMk cId="4084056666" sldId="2147378878"/>
            <ac:graphicFrameMk id="8" creationId="{87F974B7-492D-AA64-4647-16D027A69325}"/>
          </ac:graphicFrameMkLst>
        </pc:graphicFrameChg>
        <pc:graphicFrameChg chg="modGraphic">
          <ac:chgData name="表谷 拓郎(HYOTANI Takuro)" userId="fa9ef972-0c9b-4c2a-ae9f-c7b7e921f896" providerId="ADAL" clId="{15A95420-156E-4282-BAF4-F05652CD22AC}" dt="2023-10-21T12:48:38.184" v="1151" actId="20577"/>
          <ac:graphicFrameMkLst>
            <pc:docMk/>
            <pc:sldMk cId="4084056666" sldId="2147378878"/>
            <ac:graphicFrameMk id="9" creationId="{FFDF6B9D-F75F-D29D-062A-E9F2B86B7E9E}"/>
          </ac:graphicFrameMkLst>
        </pc:graphicFrameChg>
        <pc:graphicFrameChg chg="modGraphic">
          <ac:chgData name="表谷 拓郎(HYOTANI Takuro)" userId="fa9ef972-0c9b-4c2a-ae9f-c7b7e921f896" providerId="ADAL" clId="{15A95420-156E-4282-BAF4-F05652CD22AC}" dt="2023-10-21T12:48:33.229" v="1146" actId="20577"/>
          <ac:graphicFrameMkLst>
            <pc:docMk/>
            <pc:sldMk cId="4084056666" sldId="2147378878"/>
            <ac:graphicFrameMk id="10" creationId="{3E50452C-1264-7B3D-8662-7F3DC8A96A71}"/>
          </ac:graphicFrameMkLst>
        </pc:graphicFrameChg>
        <pc:graphicFrameChg chg="mod modGraphic">
          <ac:chgData name="表谷 拓郎(HYOTANI Takuro)" userId="fa9ef972-0c9b-4c2a-ae9f-c7b7e921f896" providerId="ADAL" clId="{15A95420-156E-4282-BAF4-F05652CD22AC}" dt="2023-10-21T12:48:19.291" v="1132" actId="20577"/>
          <ac:graphicFrameMkLst>
            <pc:docMk/>
            <pc:sldMk cId="4084056666" sldId="2147378878"/>
            <ac:graphicFrameMk id="11" creationId="{83CBC68C-414E-E827-D601-062628E97658}"/>
          </ac:graphicFrameMkLst>
        </pc:graphicFrameChg>
        <pc:graphicFrameChg chg="mod modGraphic">
          <ac:chgData name="表谷 拓郎(HYOTANI Takuro)" userId="fa9ef972-0c9b-4c2a-ae9f-c7b7e921f896" providerId="ADAL" clId="{15A95420-156E-4282-BAF4-F05652CD22AC}" dt="2023-10-21T12:48:05.897" v="1122" actId="20577"/>
          <ac:graphicFrameMkLst>
            <pc:docMk/>
            <pc:sldMk cId="4084056666" sldId="2147378878"/>
            <ac:graphicFrameMk id="12" creationId="{849EF684-2FED-BFBE-F03F-C8BB2F9D7CB3}"/>
          </ac:graphicFrameMkLst>
        </pc:graphicFrameChg>
        <pc:graphicFrameChg chg="del">
          <ac:chgData name="表谷 拓郎(HYOTANI Takuro)" userId="fa9ef972-0c9b-4c2a-ae9f-c7b7e921f896" providerId="ADAL" clId="{15A95420-156E-4282-BAF4-F05652CD22AC}" dt="2023-10-21T12:45:15.707" v="926" actId="478"/>
          <ac:graphicFrameMkLst>
            <pc:docMk/>
            <pc:sldMk cId="4084056666" sldId="2147378878"/>
            <ac:graphicFrameMk id="22" creationId="{B9CDC4C8-486E-7C01-AB2A-159040EEDFA0}"/>
          </ac:graphicFrameMkLst>
        </pc:graphicFrameChg>
        <pc:graphicFrameChg chg="add mod modGraphic">
          <ac:chgData name="表谷 拓郎(HYOTANI Takuro)" userId="fa9ef972-0c9b-4c2a-ae9f-c7b7e921f896" providerId="ADAL" clId="{15A95420-156E-4282-BAF4-F05652CD22AC}" dt="2023-10-21T12:46:10.261" v="990" actId="1036"/>
          <ac:graphicFrameMkLst>
            <pc:docMk/>
            <pc:sldMk cId="4084056666" sldId="2147378878"/>
            <ac:graphicFrameMk id="23" creationId="{B508B587-FDD0-953A-F721-DCB24E86D189}"/>
          </ac:graphicFrameMkLst>
        </pc:graphicFrameChg>
        <pc:graphicFrameChg chg="del">
          <ac:chgData name="表谷 拓郎(HYOTANI Takuro)" userId="fa9ef972-0c9b-4c2a-ae9f-c7b7e921f896" providerId="ADAL" clId="{15A95420-156E-4282-BAF4-F05652CD22AC}" dt="2023-10-21T12:44:38.872" v="774" actId="478"/>
          <ac:graphicFrameMkLst>
            <pc:docMk/>
            <pc:sldMk cId="4084056666" sldId="2147378878"/>
            <ac:graphicFrameMk id="25" creationId="{581E81DE-D5C4-37ED-8229-D67065A606D3}"/>
          </ac:graphicFrameMkLst>
        </pc:graphicFrameChg>
        <pc:picChg chg="add mod">
          <ac:chgData name="表谷 拓郎(HYOTANI Takuro)" userId="fa9ef972-0c9b-4c2a-ae9f-c7b7e921f896" providerId="ADAL" clId="{15A95420-156E-4282-BAF4-F05652CD22AC}" dt="2023-10-21T12:45:24.245" v="963" actId="1036"/>
          <ac:picMkLst>
            <pc:docMk/>
            <pc:sldMk cId="4084056666" sldId="2147378878"/>
            <ac:picMk id="3" creationId="{9F00401A-A349-9B45-9B1D-E227BE61CF5C}"/>
          </ac:picMkLst>
        </pc:picChg>
        <pc:picChg chg="add del mod">
          <ac:chgData name="表谷 拓郎(HYOTANI Takuro)" userId="fa9ef972-0c9b-4c2a-ae9f-c7b7e921f896" providerId="ADAL" clId="{15A95420-156E-4282-BAF4-F05652CD22AC}" dt="2023-10-21T12:45:13.335" v="925"/>
          <ac:picMkLst>
            <pc:docMk/>
            <pc:sldMk cId="4084056666" sldId="2147378878"/>
            <ac:picMk id="13" creationId="{D04B83C6-B4D3-1DB2-89DD-83CFD03694C9}"/>
          </ac:picMkLst>
        </pc:picChg>
        <pc:picChg chg="mod">
          <ac:chgData name="表谷 拓郎(HYOTANI Takuro)" userId="fa9ef972-0c9b-4c2a-ae9f-c7b7e921f896" providerId="ADAL" clId="{15A95420-156E-4282-BAF4-F05652CD22AC}" dt="2023-10-21T12:45:24.245" v="963" actId="1036"/>
          <ac:picMkLst>
            <pc:docMk/>
            <pc:sldMk cId="4084056666" sldId="2147378878"/>
            <ac:picMk id="14" creationId="{09A00352-BEDC-C7EA-C5D1-C98003195596}"/>
          </ac:picMkLst>
        </pc:picChg>
        <pc:picChg chg="del">
          <ac:chgData name="表谷 拓郎(HYOTANI Takuro)" userId="fa9ef972-0c9b-4c2a-ae9f-c7b7e921f896" providerId="ADAL" clId="{15A95420-156E-4282-BAF4-F05652CD22AC}" dt="2023-10-21T12:45:15.707" v="926" actId="478"/>
          <ac:picMkLst>
            <pc:docMk/>
            <pc:sldMk cId="4084056666" sldId="2147378878"/>
            <ac:picMk id="15" creationId="{13B78BDA-F531-DBB9-E832-1FD3395620EE}"/>
          </ac:picMkLst>
        </pc:picChg>
        <pc:picChg chg="mod">
          <ac:chgData name="表谷 拓郎(HYOTANI Takuro)" userId="fa9ef972-0c9b-4c2a-ae9f-c7b7e921f896" providerId="ADAL" clId="{15A95420-156E-4282-BAF4-F05652CD22AC}" dt="2023-10-21T12:45:24.245" v="963" actId="1036"/>
          <ac:picMkLst>
            <pc:docMk/>
            <pc:sldMk cId="4084056666" sldId="2147378878"/>
            <ac:picMk id="16" creationId="{FE64725B-8DEA-385C-DC38-88A470106548}"/>
          </ac:picMkLst>
        </pc:picChg>
        <pc:picChg chg="del">
          <ac:chgData name="表谷 拓郎(HYOTANI Takuro)" userId="fa9ef972-0c9b-4c2a-ae9f-c7b7e921f896" providerId="ADAL" clId="{15A95420-156E-4282-BAF4-F05652CD22AC}" dt="2023-10-21T12:44:38.872" v="774" actId="478"/>
          <ac:picMkLst>
            <pc:docMk/>
            <pc:sldMk cId="4084056666" sldId="2147378878"/>
            <ac:picMk id="21" creationId="{FF0E17AE-22E0-847D-5EAE-7EB37833DF81}"/>
          </ac:picMkLst>
        </pc:picChg>
        <pc:picChg chg="add mod">
          <ac:chgData name="表谷 拓郎(HYOTANI Takuro)" userId="fa9ef972-0c9b-4c2a-ae9f-c7b7e921f896" providerId="ADAL" clId="{15A95420-156E-4282-BAF4-F05652CD22AC}" dt="2023-10-21T12:45:29.119" v="978" actId="1035"/>
          <ac:picMkLst>
            <pc:docMk/>
            <pc:sldMk cId="4084056666" sldId="2147378878"/>
            <ac:picMk id="24" creationId="{198AFDCF-A5FF-F0F9-FC94-56F20F1DC57F}"/>
          </ac:picMkLst>
        </pc:picChg>
      </pc:sldChg>
      <pc:sldChg chg="addSp delSp modSp mod">
        <pc:chgData name="表谷 拓郎(HYOTANI Takuro)" userId="fa9ef972-0c9b-4c2a-ae9f-c7b7e921f896" providerId="ADAL" clId="{15A95420-156E-4282-BAF4-F05652CD22AC}" dt="2023-10-21T12:52:40.446" v="1388" actId="20577"/>
        <pc:sldMkLst>
          <pc:docMk/>
          <pc:sldMk cId="1840753614" sldId="2147378879"/>
        </pc:sldMkLst>
        <pc:graphicFrameChg chg="add mod modGraphic">
          <ac:chgData name="表谷 拓郎(HYOTANI Takuro)" userId="fa9ef972-0c9b-4c2a-ae9f-c7b7e921f896" providerId="ADAL" clId="{15A95420-156E-4282-BAF4-F05652CD22AC}" dt="2023-10-21T12:51:56.526" v="1291" actId="20577"/>
          <ac:graphicFrameMkLst>
            <pc:docMk/>
            <pc:sldMk cId="1840753614" sldId="2147378879"/>
            <ac:graphicFrameMk id="2" creationId="{B968A1CF-C5A1-1F6F-5A59-890291D9A9D3}"/>
          </ac:graphicFrameMkLst>
        </pc:graphicFrameChg>
        <pc:graphicFrameChg chg="add mod modGraphic">
          <ac:chgData name="表谷 拓郎(HYOTANI Takuro)" userId="fa9ef972-0c9b-4c2a-ae9f-c7b7e921f896" providerId="ADAL" clId="{15A95420-156E-4282-BAF4-F05652CD22AC}" dt="2023-10-21T12:50:26.313" v="1194" actId="20577"/>
          <ac:graphicFrameMkLst>
            <pc:docMk/>
            <pc:sldMk cId="1840753614" sldId="2147378879"/>
            <ac:graphicFrameMk id="5" creationId="{6264049F-C1A0-6550-56A7-E9FDA87F5846}"/>
          </ac:graphicFrameMkLst>
        </pc:graphicFrameChg>
        <pc:graphicFrameChg chg="add mod modGraphic">
          <ac:chgData name="表谷 拓郎(HYOTANI Takuro)" userId="fa9ef972-0c9b-4c2a-ae9f-c7b7e921f896" providerId="ADAL" clId="{15A95420-156E-4282-BAF4-F05652CD22AC}" dt="2023-10-21T12:51:34.709" v="1248" actId="1036"/>
          <ac:graphicFrameMkLst>
            <pc:docMk/>
            <pc:sldMk cId="1840753614" sldId="2147378879"/>
            <ac:graphicFrameMk id="9" creationId="{D16D5F8D-1419-EC20-7A02-866C3F2B2C84}"/>
          </ac:graphicFrameMkLst>
        </pc:graphicFrameChg>
        <pc:graphicFrameChg chg="del">
          <ac:chgData name="表谷 拓郎(HYOTANI Takuro)" userId="fa9ef972-0c9b-4c2a-ae9f-c7b7e921f896" providerId="ADAL" clId="{15A95420-156E-4282-BAF4-F05652CD22AC}" dt="2023-10-21T12:47:06.329" v="1047" actId="478"/>
          <ac:graphicFrameMkLst>
            <pc:docMk/>
            <pc:sldMk cId="1840753614" sldId="2147378879"/>
            <ac:graphicFrameMk id="12" creationId="{8D29F266-9A67-4419-508D-9F6E56850702}"/>
          </ac:graphicFrameMkLst>
        </pc:graphicFrameChg>
        <pc:graphicFrameChg chg="del">
          <ac:chgData name="表谷 拓郎(HYOTANI Takuro)" userId="fa9ef972-0c9b-4c2a-ae9f-c7b7e921f896" providerId="ADAL" clId="{15A95420-156E-4282-BAF4-F05652CD22AC}" dt="2023-10-21T12:47:09" v="1048" actId="478"/>
          <ac:graphicFrameMkLst>
            <pc:docMk/>
            <pc:sldMk cId="1840753614" sldId="2147378879"/>
            <ac:graphicFrameMk id="13" creationId="{38ADA845-ECBE-66FE-B2CD-1E0766E68336}"/>
          </ac:graphicFrameMkLst>
        </pc:graphicFrameChg>
        <pc:graphicFrameChg chg="modGraphic">
          <ac:chgData name="表谷 拓郎(HYOTANI Takuro)" userId="fa9ef972-0c9b-4c2a-ae9f-c7b7e921f896" providerId="ADAL" clId="{15A95420-156E-4282-BAF4-F05652CD22AC}" dt="2023-10-21T12:52:40.446" v="1388" actId="20577"/>
          <ac:graphicFrameMkLst>
            <pc:docMk/>
            <pc:sldMk cId="1840753614" sldId="2147378879"/>
            <ac:graphicFrameMk id="14" creationId="{EA305592-4772-5756-70EF-D2C2FA2D4576}"/>
          </ac:graphicFrameMkLst>
        </pc:graphicFrameChg>
        <pc:graphicFrameChg chg="modGraphic">
          <ac:chgData name="表谷 拓郎(HYOTANI Takuro)" userId="fa9ef972-0c9b-4c2a-ae9f-c7b7e921f896" providerId="ADAL" clId="{15A95420-156E-4282-BAF4-F05652CD22AC}" dt="2023-10-21T12:52:17.708" v="1308" actId="20577"/>
          <ac:graphicFrameMkLst>
            <pc:docMk/>
            <pc:sldMk cId="1840753614" sldId="2147378879"/>
            <ac:graphicFrameMk id="15" creationId="{631981E1-6390-2EB3-8167-4359ED3D67CC}"/>
          </ac:graphicFrameMkLst>
        </pc:graphicFrameChg>
        <pc:graphicFrameChg chg="modGraphic">
          <ac:chgData name="表谷 拓郎(HYOTANI Takuro)" userId="fa9ef972-0c9b-4c2a-ae9f-c7b7e921f896" providerId="ADAL" clId="{15A95420-156E-4282-BAF4-F05652CD22AC}" dt="2023-10-21T12:52:06.772" v="1299" actId="20577"/>
          <ac:graphicFrameMkLst>
            <pc:docMk/>
            <pc:sldMk cId="1840753614" sldId="2147378879"/>
            <ac:graphicFrameMk id="16" creationId="{CE35C467-BF57-E3FE-74FE-19B7DD5FD7B0}"/>
          </ac:graphicFrameMkLst>
        </pc:graphicFrameChg>
        <pc:graphicFrameChg chg="mod modGraphic">
          <ac:chgData name="表谷 拓郎(HYOTANI Takuro)" userId="fa9ef972-0c9b-4c2a-ae9f-c7b7e921f896" providerId="ADAL" clId="{15A95420-156E-4282-BAF4-F05652CD22AC}" dt="2023-10-21T12:51:50.345" v="1281" actId="20577"/>
          <ac:graphicFrameMkLst>
            <pc:docMk/>
            <pc:sldMk cId="1840753614" sldId="2147378879"/>
            <ac:graphicFrameMk id="18" creationId="{CA9E9EA6-F818-4521-7169-1459927F50DB}"/>
          </ac:graphicFrameMkLst>
        </pc:graphicFrameChg>
        <pc:graphicFrameChg chg="del mod">
          <ac:chgData name="表谷 拓郎(HYOTANI Takuro)" userId="fa9ef972-0c9b-4c2a-ae9f-c7b7e921f896" providerId="ADAL" clId="{15A95420-156E-4282-BAF4-F05652CD22AC}" dt="2023-10-21T12:47:31.099" v="1081" actId="478"/>
          <ac:graphicFrameMkLst>
            <pc:docMk/>
            <pc:sldMk cId="1840753614" sldId="2147378879"/>
            <ac:graphicFrameMk id="29" creationId="{8211CDF2-0E09-B228-65E9-87BADF5DAFA0}"/>
          </ac:graphicFrameMkLst>
        </pc:graphicFrameChg>
        <pc:picChg chg="add mod">
          <ac:chgData name="表谷 拓郎(HYOTANI Takuro)" userId="fa9ef972-0c9b-4c2a-ae9f-c7b7e921f896" providerId="ADAL" clId="{15A95420-156E-4282-BAF4-F05652CD22AC}" dt="2023-10-21T12:51:40.900" v="1270" actId="1036"/>
          <ac:picMkLst>
            <pc:docMk/>
            <pc:sldMk cId="1840753614" sldId="2147378879"/>
            <ac:picMk id="3" creationId="{A8B5361A-00E4-8E95-305D-29B4C983A32F}"/>
          </ac:picMkLst>
        </pc:picChg>
        <pc:picChg chg="add mod">
          <ac:chgData name="表谷 拓郎(HYOTANI Takuro)" userId="fa9ef972-0c9b-4c2a-ae9f-c7b7e921f896" providerId="ADAL" clId="{15A95420-156E-4282-BAF4-F05652CD22AC}" dt="2023-10-21T12:50:32.100" v="1195" actId="1076"/>
          <ac:picMkLst>
            <pc:docMk/>
            <pc:sldMk cId="1840753614" sldId="2147378879"/>
            <ac:picMk id="7" creationId="{C887021B-830B-0E6C-D7AC-F7CA10EDDFE1}"/>
          </ac:picMkLst>
        </pc:picChg>
        <pc:picChg chg="add mod">
          <ac:chgData name="表谷 拓郎(HYOTANI Takuro)" userId="fa9ef972-0c9b-4c2a-ae9f-c7b7e921f896" providerId="ADAL" clId="{15A95420-156E-4282-BAF4-F05652CD22AC}" dt="2023-10-21T12:51:34.709" v="1248" actId="1036"/>
          <ac:picMkLst>
            <pc:docMk/>
            <pc:sldMk cId="1840753614" sldId="2147378879"/>
            <ac:picMk id="10" creationId="{734FED4B-C191-F719-ACFF-545FBE527BF0}"/>
          </ac:picMkLst>
        </pc:picChg>
        <pc:picChg chg="del mod">
          <ac:chgData name="表谷 拓郎(HYOTANI Takuro)" userId="fa9ef972-0c9b-4c2a-ae9f-c7b7e921f896" providerId="ADAL" clId="{15A95420-156E-4282-BAF4-F05652CD22AC}" dt="2023-10-21T12:47:31.099" v="1081" actId="478"/>
          <ac:picMkLst>
            <pc:docMk/>
            <pc:sldMk cId="1840753614" sldId="2147378879"/>
            <ac:picMk id="20" creationId="{84A2A0BF-D722-8C7F-2CB5-070D2F935793}"/>
          </ac:picMkLst>
        </pc:picChg>
        <pc:picChg chg="del">
          <ac:chgData name="表谷 拓郎(HYOTANI Takuro)" userId="fa9ef972-0c9b-4c2a-ae9f-c7b7e921f896" providerId="ADAL" clId="{15A95420-156E-4282-BAF4-F05652CD22AC}" dt="2023-10-21T12:47:06.329" v="1047" actId="478"/>
          <ac:picMkLst>
            <pc:docMk/>
            <pc:sldMk cId="1840753614" sldId="2147378879"/>
            <ac:picMk id="21" creationId="{D08F02FE-C272-08D0-462E-B5F640E7C9EA}"/>
          </ac:picMkLst>
        </pc:picChg>
        <pc:picChg chg="mod">
          <ac:chgData name="表谷 拓郎(HYOTANI Takuro)" userId="fa9ef972-0c9b-4c2a-ae9f-c7b7e921f896" providerId="ADAL" clId="{15A95420-156E-4282-BAF4-F05652CD22AC}" dt="2023-10-21T12:51:40.900" v="1270" actId="1036"/>
          <ac:picMkLst>
            <pc:docMk/>
            <pc:sldMk cId="1840753614" sldId="2147378879"/>
            <ac:picMk id="22" creationId="{9DEBA1F2-BAD8-52E4-B94F-D4A95CE1C445}"/>
          </ac:picMkLst>
        </pc:picChg>
        <pc:picChg chg="del">
          <ac:chgData name="表谷 拓郎(HYOTANI Takuro)" userId="fa9ef972-0c9b-4c2a-ae9f-c7b7e921f896" providerId="ADAL" clId="{15A95420-156E-4282-BAF4-F05652CD22AC}" dt="2023-10-21T12:47:09" v="1048" actId="478"/>
          <ac:picMkLst>
            <pc:docMk/>
            <pc:sldMk cId="1840753614" sldId="2147378879"/>
            <ac:picMk id="27" creationId="{E3330FED-9176-F3CD-A132-8CF15F1990C2}"/>
          </ac:picMkLst>
        </pc:picChg>
      </pc:sldChg>
      <pc:sldChg chg="addSp delSp modSp mod">
        <pc:chgData name="表谷 拓郎(HYOTANI Takuro)" userId="fa9ef972-0c9b-4c2a-ae9f-c7b7e921f896" providerId="ADAL" clId="{15A95420-156E-4282-BAF4-F05652CD22AC}" dt="2023-10-21T13:04:06.071" v="2009" actId="20577"/>
        <pc:sldMkLst>
          <pc:docMk/>
          <pc:sldMk cId="495054232" sldId="2147378880"/>
        </pc:sldMkLst>
        <pc:graphicFrameChg chg="add mod modGraphic">
          <ac:chgData name="表谷 拓郎(HYOTANI Takuro)" userId="fa9ef972-0c9b-4c2a-ae9f-c7b7e921f896" providerId="ADAL" clId="{15A95420-156E-4282-BAF4-F05652CD22AC}" dt="2023-10-21T13:01:57.766" v="1863" actId="1036"/>
          <ac:graphicFrameMkLst>
            <pc:docMk/>
            <pc:sldMk cId="495054232" sldId="2147378880"/>
            <ac:graphicFrameMk id="2" creationId="{DAB46FC6-AB58-D527-597B-080DC08B1A63}"/>
          </ac:graphicFrameMkLst>
        </pc:graphicFrameChg>
        <pc:graphicFrameChg chg="add mod modGraphic">
          <ac:chgData name="表谷 拓郎(HYOTANI Takuro)" userId="fa9ef972-0c9b-4c2a-ae9f-c7b7e921f896" providerId="ADAL" clId="{15A95420-156E-4282-BAF4-F05652CD22AC}" dt="2023-10-21T12:55:23.857" v="1494" actId="20577"/>
          <ac:graphicFrameMkLst>
            <pc:docMk/>
            <pc:sldMk cId="495054232" sldId="2147378880"/>
            <ac:graphicFrameMk id="5" creationId="{17F885E1-2CA4-598D-E084-2734438E5BF1}"/>
          </ac:graphicFrameMkLst>
        </pc:graphicFrameChg>
        <pc:graphicFrameChg chg="del">
          <ac:chgData name="表谷 拓郎(HYOTANI Takuro)" userId="fa9ef972-0c9b-4c2a-ae9f-c7b7e921f896" providerId="ADAL" clId="{15A95420-156E-4282-BAF4-F05652CD22AC}" dt="2023-10-21T12:55:37.889" v="1497" actId="478"/>
          <ac:graphicFrameMkLst>
            <pc:docMk/>
            <pc:sldMk cId="495054232" sldId="2147378880"/>
            <ac:graphicFrameMk id="7" creationId="{92A40410-D4BA-D1FA-8AB4-12A8F8B0302A}"/>
          </ac:graphicFrameMkLst>
        </pc:graphicFrameChg>
        <pc:graphicFrameChg chg="del">
          <ac:chgData name="表谷 拓郎(HYOTANI Takuro)" userId="fa9ef972-0c9b-4c2a-ae9f-c7b7e921f896" providerId="ADAL" clId="{15A95420-156E-4282-BAF4-F05652CD22AC}" dt="2023-10-21T12:53:13.338" v="1389" actId="478"/>
          <ac:graphicFrameMkLst>
            <pc:docMk/>
            <pc:sldMk cId="495054232" sldId="2147378880"/>
            <ac:graphicFrameMk id="9" creationId="{397E6785-D8D6-A062-B564-6A3E10248D41}"/>
          </ac:graphicFrameMkLst>
        </pc:graphicFrameChg>
        <pc:graphicFrameChg chg="del">
          <ac:chgData name="表谷 拓郎(HYOTANI Takuro)" userId="fa9ef972-0c9b-4c2a-ae9f-c7b7e921f896" providerId="ADAL" clId="{15A95420-156E-4282-BAF4-F05652CD22AC}" dt="2023-10-21T12:53:23.452" v="1392" actId="478"/>
          <ac:graphicFrameMkLst>
            <pc:docMk/>
            <pc:sldMk cId="495054232" sldId="2147378880"/>
            <ac:graphicFrameMk id="10" creationId="{11E5A6F1-D226-B824-0F66-E609333FC90C}"/>
          </ac:graphicFrameMkLst>
        </pc:graphicFrameChg>
        <pc:graphicFrameChg chg="mod modGraphic">
          <ac:chgData name="表谷 拓郎(HYOTANI Takuro)" userId="fa9ef972-0c9b-4c2a-ae9f-c7b7e921f896" providerId="ADAL" clId="{15A95420-156E-4282-BAF4-F05652CD22AC}" dt="2023-10-21T13:03:11.284" v="1978" actId="20577"/>
          <ac:graphicFrameMkLst>
            <pc:docMk/>
            <pc:sldMk cId="495054232" sldId="2147378880"/>
            <ac:graphicFrameMk id="11" creationId="{0BCC65C3-0CA5-92FC-6AB0-D2833EE1340F}"/>
          </ac:graphicFrameMkLst>
        </pc:graphicFrameChg>
        <pc:graphicFrameChg chg="mod modGraphic">
          <ac:chgData name="表谷 拓郎(HYOTANI Takuro)" userId="fa9ef972-0c9b-4c2a-ae9f-c7b7e921f896" providerId="ADAL" clId="{15A95420-156E-4282-BAF4-F05652CD22AC}" dt="2023-10-21T13:04:06.071" v="2009" actId="20577"/>
          <ac:graphicFrameMkLst>
            <pc:docMk/>
            <pc:sldMk cId="495054232" sldId="2147378880"/>
            <ac:graphicFrameMk id="12" creationId="{DAFB1B75-1EB8-7D0F-BA61-9B1B957FFDC6}"/>
          </ac:graphicFrameMkLst>
        </pc:graphicFrameChg>
        <pc:graphicFrameChg chg="mod modGraphic">
          <ac:chgData name="表谷 拓郎(HYOTANI Takuro)" userId="fa9ef972-0c9b-4c2a-ae9f-c7b7e921f896" providerId="ADAL" clId="{15A95420-156E-4282-BAF4-F05652CD22AC}" dt="2023-10-21T13:01:52.168" v="1848" actId="1076"/>
          <ac:graphicFrameMkLst>
            <pc:docMk/>
            <pc:sldMk cId="495054232" sldId="2147378880"/>
            <ac:graphicFrameMk id="13" creationId="{40D796B1-BC60-364D-44F5-23F85F4F9C43}"/>
          </ac:graphicFrameMkLst>
        </pc:graphicFrameChg>
        <pc:graphicFrameChg chg="mod modGraphic">
          <ac:chgData name="表谷 拓郎(HYOTANI Takuro)" userId="fa9ef972-0c9b-4c2a-ae9f-c7b7e921f896" providerId="ADAL" clId="{15A95420-156E-4282-BAF4-F05652CD22AC}" dt="2023-10-21T13:02:02.847" v="1870" actId="1035"/>
          <ac:graphicFrameMkLst>
            <pc:docMk/>
            <pc:sldMk cId="495054232" sldId="2147378880"/>
            <ac:graphicFrameMk id="14" creationId="{6BB2D83F-D4DE-C94C-82ED-FDD36C2D73CF}"/>
          </ac:graphicFrameMkLst>
        </pc:graphicFrameChg>
        <pc:graphicFrameChg chg="add mod ord modGraphic">
          <ac:chgData name="表谷 拓郎(HYOTANI Takuro)" userId="fa9ef972-0c9b-4c2a-ae9f-c7b7e921f896" providerId="ADAL" clId="{15A95420-156E-4282-BAF4-F05652CD22AC}" dt="2023-10-21T12:56:34.454" v="1581" actId="20577"/>
          <ac:graphicFrameMkLst>
            <pc:docMk/>
            <pc:sldMk cId="495054232" sldId="2147378880"/>
            <ac:graphicFrameMk id="24" creationId="{58CB878A-142F-CC2C-02AE-4B191F97F255}"/>
          </ac:graphicFrameMkLst>
        </pc:graphicFrameChg>
        <pc:picChg chg="add mod">
          <ac:chgData name="表谷 拓郎(HYOTANI Takuro)" userId="fa9ef972-0c9b-4c2a-ae9f-c7b7e921f896" providerId="ADAL" clId="{15A95420-156E-4282-BAF4-F05652CD22AC}" dt="2023-10-21T13:01:57.766" v="1863" actId="1036"/>
          <ac:picMkLst>
            <pc:docMk/>
            <pc:sldMk cId="495054232" sldId="2147378880"/>
            <ac:picMk id="3" creationId="{C4DDB44C-C3C8-97C4-C48C-BBEF05D81B38}"/>
          </ac:picMkLst>
        </pc:picChg>
        <pc:picChg chg="add del mod ord">
          <ac:chgData name="表谷 拓郎(HYOTANI Takuro)" userId="fa9ef972-0c9b-4c2a-ae9f-c7b7e921f896" providerId="ADAL" clId="{15A95420-156E-4282-BAF4-F05652CD22AC}" dt="2023-10-21T12:56:14.995" v="1564" actId="1035"/>
          <ac:picMkLst>
            <pc:docMk/>
            <pc:sldMk cId="495054232" sldId="2147378880"/>
            <ac:picMk id="15" creationId="{CD23F04A-73B0-738E-C379-391179A70744}"/>
          </ac:picMkLst>
        </pc:picChg>
        <pc:picChg chg="mod ord">
          <ac:chgData name="表谷 拓郎(HYOTANI Takuro)" userId="fa9ef972-0c9b-4c2a-ae9f-c7b7e921f896" providerId="ADAL" clId="{15A95420-156E-4282-BAF4-F05652CD22AC}" dt="2023-10-21T12:54:14.659" v="1447" actId="1035"/>
          <ac:picMkLst>
            <pc:docMk/>
            <pc:sldMk cId="495054232" sldId="2147378880"/>
            <ac:picMk id="16" creationId="{BC3F7B2F-1456-81CE-DDE0-5DD7EF39EFA3}"/>
          </ac:picMkLst>
        </pc:picChg>
        <pc:picChg chg="mod">
          <ac:chgData name="表谷 拓郎(HYOTANI Takuro)" userId="fa9ef972-0c9b-4c2a-ae9f-c7b7e921f896" providerId="ADAL" clId="{15A95420-156E-4282-BAF4-F05652CD22AC}" dt="2023-10-21T13:02:02.847" v="1870" actId="1035"/>
          <ac:picMkLst>
            <pc:docMk/>
            <pc:sldMk cId="495054232" sldId="2147378880"/>
            <ac:picMk id="18" creationId="{5F6CEC49-FAE7-D84F-B939-4462715478BA}"/>
          </ac:picMkLst>
        </pc:picChg>
        <pc:picChg chg="mod">
          <ac:chgData name="表谷 拓郎(HYOTANI Takuro)" userId="fa9ef972-0c9b-4c2a-ae9f-c7b7e921f896" providerId="ADAL" clId="{15A95420-156E-4282-BAF4-F05652CD22AC}" dt="2023-10-21T13:01:52.168" v="1848" actId="1076"/>
          <ac:picMkLst>
            <pc:docMk/>
            <pc:sldMk cId="495054232" sldId="2147378880"/>
            <ac:picMk id="19" creationId="{73DEF3E5-74C3-DB4B-5DD1-E67F9EF4B997}"/>
          </ac:picMkLst>
        </pc:picChg>
        <pc:picChg chg="mod">
          <ac:chgData name="表谷 拓郎(HYOTANI Takuro)" userId="fa9ef972-0c9b-4c2a-ae9f-c7b7e921f896" providerId="ADAL" clId="{15A95420-156E-4282-BAF4-F05652CD22AC}" dt="2023-10-21T13:03:18.326" v="1980" actId="1035"/>
          <ac:picMkLst>
            <pc:docMk/>
            <pc:sldMk cId="495054232" sldId="2147378880"/>
            <ac:picMk id="20" creationId="{D346E6CC-A550-378B-A293-7AC4EE0E0694}"/>
          </ac:picMkLst>
        </pc:picChg>
        <pc:picChg chg="mod">
          <ac:chgData name="表谷 拓郎(HYOTANI Takuro)" userId="fa9ef972-0c9b-4c2a-ae9f-c7b7e921f896" providerId="ADAL" clId="{15A95420-156E-4282-BAF4-F05652CD22AC}" dt="2023-10-21T13:02:17.580" v="1931" actId="1035"/>
          <ac:picMkLst>
            <pc:docMk/>
            <pc:sldMk cId="495054232" sldId="2147378880"/>
            <ac:picMk id="21" creationId="{24E3B802-8B8E-1BCF-FA09-12AE03381773}"/>
          </ac:picMkLst>
        </pc:picChg>
        <pc:picChg chg="del">
          <ac:chgData name="表谷 拓郎(HYOTANI Takuro)" userId="fa9ef972-0c9b-4c2a-ae9f-c7b7e921f896" providerId="ADAL" clId="{15A95420-156E-4282-BAF4-F05652CD22AC}" dt="2023-10-21T12:53:23.452" v="1392" actId="478"/>
          <ac:picMkLst>
            <pc:docMk/>
            <pc:sldMk cId="495054232" sldId="2147378880"/>
            <ac:picMk id="22" creationId="{3739747E-3689-853A-39B8-D4155DED4249}"/>
          </ac:picMkLst>
        </pc:picChg>
        <pc:picChg chg="add del mod">
          <ac:chgData name="表谷 拓郎(HYOTANI Takuro)" userId="fa9ef972-0c9b-4c2a-ae9f-c7b7e921f896" providerId="ADAL" clId="{15A95420-156E-4282-BAF4-F05652CD22AC}" dt="2023-10-21T12:54:03.357" v="1404" actId="478"/>
          <ac:picMkLst>
            <pc:docMk/>
            <pc:sldMk cId="495054232" sldId="2147378880"/>
            <ac:picMk id="23" creationId="{0A5D47EB-3619-8E51-F9C5-92E85EED9494}"/>
          </ac:picMkLst>
        </pc:picChg>
      </pc:sldChg>
      <pc:sldChg chg="addSp delSp modSp mod">
        <pc:chgData name="表谷 拓郎(HYOTANI Takuro)" userId="fa9ef972-0c9b-4c2a-ae9f-c7b7e921f896" providerId="ADAL" clId="{15A95420-156E-4282-BAF4-F05652CD22AC}" dt="2023-10-21T13:05:23.859" v="2112" actId="20577"/>
        <pc:sldMkLst>
          <pc:docMk/>
          <pc:sldMk cId="2527553762" sldId="2147378881"/>
        </pc:sldMkLst>
        <pc:graphicFrameChg chg="add mod modGraphic">
          <ac:chgData name="表谷 拓郎(HYOTANI Takuro)" userId="fa9ef972-0c9b-4c2a-ae9f-c7b7e921f896" providerId="ADAL" clId="{15A95420-156E-4282-BAF4-F05652CD22AC}" dt="2023-10-21T12:59:23.745" v="1773" actId="404"/>
          <ac:graphicFrameMkLst>
            <pc:docMk/>
            <pc:sldMk cId="2527553762" sldId="2147378881"/>
            <ac:graphicFrameMk id="2" creationId="{23403E29-A423-730A-74D3-D877B34251E3}"/>
          </ac:graphicFrameMkLst>
        </pc:graphicFrameChg>
        <pc:graphicFrameChg chg="add mod modGraphic">
          <ac:chgData name="表谷 拓郎(HYOTANI Takuro)" userId="fa9ef972-0c9b-4c2a-ae9f-c7b7e921f896" providerId="ADAL" clId="{15A95420-156E-4282-BAF4-F05652CD22AC}" dt="2023-10-21T13:04:32.732" v="2016" actId="1035"/>
          <ac:graphicFrameMkLst>
            <pc:docMk/>
            <pc:sldMk cId="2527553762" sldId="2147378881"/>
            <ac:graphicFrameMk id="5" creationId="{02FA10FD-C5B6-4E82-EEDB-6787192C77D5}"/>
          </ac:graphicFrameMkLst>
        </pc:graphicFrameChg>
        <pc:graphicFrameChg chg="add mod">
          <ac:chgData name="表谷 拓郎(HYOTANI Takuro)" userId="fa9ef972-0c9b-4c2a-ae9f-c7b7e921f896" providerId="ADAL" clId="{15A95420-156E-4282-BAF4-F05652CD22AC}" dt="2023-10-21T13:04:44.727" v="2030" actId="1035"/>
          <ac:graphicFrameMkLst>
            <pc:docMk/>
            <pc:sldMk cId="2527553762" sldId="2147378881"/>
            <ac:graphicFrameMk id="9" creationId="{44E7B47C-36CA-9A9B-5A48-F0C07EB9876C}"/>
          </ac:graphicFrameMkLst>
        </pc:graphicFrameChg>
        <pc:graphicFrameChg chg="add mod modGraphic">
          <ac:chgData name="表谷 拓郎(HYOTANI Takuro)" userId="fa9ef972-0c9b-4c2a-ae9f-c7b7e921f896" providerId="ADAL" clId="{15A95420-156E-4282-BAF4-F05652CD22AC}" dt="2023-10-21T13:05:13.611" v="2087" actId="20577"/>
          <ac:graphicFrameMkLst>
            <pc:docMk/>
            <pc:sldMk cId="2527553762" sldId="2147378881"/>
            <ac:graphicFrameMk id="11" creationId="{9391A420-8BAA-82AA-CE6F-3CC43B9F79FA}"/>
          </ac:graphicFrameMkLst>
        </pc:graphicFrameChg>
        <pc:graphicFrameChg chg="del">
          <ac:chgData name="表谷 拓郎(HYOTANI Takuro)" userId="fa9ef972-0c9b-4c2a-ae9f-c7b7e921f896" providerId="ADAL" clId="{15A95420-156E-4282-BAF4-F05652CD22AC}" dt="2023-10-21T12:57:46.240" v="1671" actId="478"/>
          <ac:graphicFrameMkLst>
            <pc:docMk/>
            <pc:sldMk cId="2527553762" sldId="2147378881"/>
            <ac:graphicFrameMk id="23" creationId="{8B6580D8-1C9C-2CB5-A500-485A7496A81D}"/>
          </ac:graphicFrameMkLst>
        </pc:graphicFrameChg>
        <pc:graphicFrameChg chg="del">
          <ac:chgData name="表谷 拓郎(HYOTANI Takuro)" userId="fa9ef972-0c9b-4c2a-ae9f-c7b7e921f896" providerId="ADAL" clId="{15A95420-156E-4282-BAF4-F05652CD22AC}" dt="2023-10-21T12:57:46.240" v="1671" actId="478"/>
          <ac:graphicFrameMkLst>
            <pc:docMk/>
            <pc:sldMk cId="2527553762" sldId="2147378881"/>
            <ac:graphicFrameMk id="25" creationId="{E765CAD5-0AF9-B48C-7B5F-6C8CF408A027}"/>
          </ac:graphicFrameMkLst>
        </pc:graphicFrameChg>
        <pc:graphicFrameChg chg="del">
          <ac:chgData name="表谷 拓郎(HYOTANI Takuro)" userId="fa9ef972-0c9b-4c2a-ae9f-c7b7e921f896" providerId="ADAL" clId="{15A95420-156E-4282-BAF4-F05652CD22AC}" dt="2023-10-21T12:57:56.053" v="1673" actId="478"/>
          <ac:graphicFrameMkLst>
            <pc:docMk/>
            <pc:sldMk cId="2527553762" sldId="2147378881"/>
            <ac:graphicFrameMk id="26" creationId="{4983C2C0-786B-FDF9-80E9-1730AABDEBA9}"/>
          </ac:graphicFrameMkLst>
        </pc:graphicFrameChg>
        <pc:graphicFrameChg chg="mod modGraphic">
          <ac:chgData name="表谷 拓郎(HYOTANI Takuro)" userId="fa9ef972-0c9b-4c2a-ae9f-c7b7e921f896" providerId="ADAL" clId="{15A95420-156E-4282-BAF4-F05652CD22AC}" dt="2023-10-21T13:05:23.859" v="2112" actId="20577"/>
          <ac:graphicFrameMkLst>
            <pc:docMk/>
            <pc:sldMk cId="2527553762" sldId="2147378881"/>
            <ac:graphicFrameMk id="27" creationId="{3C7941E5-A0C8-A4C0-4E43-94FD6529D2AD}"/>
          </ac:graphicFrameMkLst>
        </pc:graphicFrameChg>
        <pc:graphicFrameChg chg="del modGraphic">
          <ac:chgData name="表谷 拓郎(HYOTANI Takuro)" userId="fa9ef972-0c9b-4c2a-ae9f-c7b7e921f896" providerId="ADAL" clId="{15A95420-156E-4282-BAF4-F05652CD22AC}" dt="2023-10-21T13:04:49.872" v="2031" actId="478"/>
          <ac:graphicFrameMkLst>
            <pc:docMk/>
            <pc:sldMk cId="2527553762" sldId="2147378881"/>
            <ac:graphicFrameMk id="29" creationId="{B3515C63-124E-7459-19AF-92EBC8845E71}"/>
          </ac:graphicFrameMkLst>
        </pc:graphicFrameChg>
        <pc:graphicFrameChg chg="mod modGraphic">
          <ac:chgData name="表谷 拓郎(HYOTANI Takuro)" userId="fa9ef972-0c9b-4c2a-ae9f-c7b7e921f896" providerId="ADAL" clId="{15A95420-156E-4282-BAF4-F05652CD22AC}" dt="2023-10-21T13:04:44.727" v="2030" actId="1035"/>
          <ac:graphicFrameMkLst>
            <pc:docMk/>
            <pc:sldMk cId="2527553762" sldId="2147378881"/>
            <ac:graphicFrameMk id="30" creationId="{E39C0356-3C95-C47C-144C-13E36EFE284C}"/>
          </ac:graphicFrameMkLst>
        </pc:graphicFrameChg>
        <pc:graphicFrameChg chg="mod modGraphic">
          <ac:chgData name="表谷 拓郎(HYOTANI Takuro)" userId="fa9ef972-0c9b-4c2a-ae9f-c7b7e921f896" providerId="ADAL" clId="{15A95420-156E-4282-BAF4-F05652CD22AC}" dt="2023-10-21T13:04:38.259" v="2023" actId="1035"/>
          <ac:graphicFrameMkLst>
            <pc:docMk/>
            <pc:sldMk cId="2527553762" sldId="2147378881"/>
            <ac:graphicFrameMk id="31" creationId="{CBE8F60D-84E1-0635-0380-418964769421}"/>
          </ac:graphicFrameMkLst>
        </pc:graphicFrameChg>
        <pc:picChg chg="add mod">
          <ac:chgData name="表谷 拓郎(HYOTANI Takuro)" userId="fa9ef972-0c9b-4c2a-ae9f-c7b7e921f896" providerId="ADAL" clId="{15A95420-156E-4282-BAF4-F05652CD22AC}" dt="2023-10-21T12:57:46.423" v="1672"/>
          <ac:picMkLst>
            <pc:docMk/>
            <pc:sldMk cId="2527553762" sldId="2147378881"/>
            <ac:picMk id="3" creationId="{B1DAD43E-8E75-3ABA-B44A-FADF3E8492D8}"/>
          </ac:picMkLst>
        </pc:picChg>
        <pc:picChg chg="add mod">
          <ac:chgData name="表谷 拓郎(HYOTANI Takuro)" userId="fa9ef972-0c9b-4c2a-ae9f-c7b7e921f896" providerId="ADAL" clId="{15A95420-156E-4282-BAF4-F05652CD22AC}" dt="2023-10-21T13:04:32.732" v="2016" actId="1035"/>
          <ac:picMkLst>
            <pc:docMk/>
            <pc:sldMk cId="2527553762" sldId="2147378881"/>
            <ac:picMk id="7" creationId="{BBD2B60D-B6DC-EAFE-5D98-BFE249978FC8}"/>
          </ac:picMkLst>
        </pc:picChg>
        <pc:picChg chg="add mod">
          <ac:chgData name="表谷 拓郎(HYOTANI Takuro)" userId="fa9ef972-0c9b-4c2a-ae9f-c7b7e921f896" providerId="ADAL" clId="{15A95420-156E-4282-BAF4-F05652CD22AC}" dt="2023-10-21T13:04:44.727" v="2030" actId="1035"/>
          <ac:picMkLst>
            <pc:docMk/>
            <pc:sldMk cId="2527553762" sldId="2147378881"/>
            <ac:picMk id="10" creationId="{7393D7FD-777F-92B1-B2D4-B490FFD75AB8}"/>
          </ac:picMkLst>
        </pc:picChg>
        <pc:picChg chg="add mod">
          <ac:chgData name="表谷 拓郎(HYOTANI Takuro)" userId="fa9ef972-0c9b-4c2a-ae9f-c7b7e921f896" providerId="ADAL" clId="{15A95420-156E-4282-BAF4-F05652CD22AC}" dt="2023-10-21T13:04:50.487" v="2032"/>
          <ac:picMkLst>
            <pc:docMk/>
            <pc:sldMk cId="2527553762" sldId="2147378881"/>
            <ac:picMk id="12" creationId="{A8F96EA4-102E-67BF-6FCB-965C570E59B5}"/>
          </ac:picMkLst>
        </pc:picChg>
        <pc:picChg chg="del">
          <ac:chgData name="表谷 拓郎(HYOTANI Takuro)" userId="fa9ef972-0c9b-4c2a-ae9f-c7b7e921f896" providerId="ADAL" clId="{15A95420-156E-4282-BAF4-F05652CD22AC}" dt="2023-10-21T12:57:46.240" v="1671" actId="478"/>
          <ac:picMkLst>
            <pc:docMk/>
            <pc:sldMk cId="2527553762" sldId="2147378881"/>
            <ac:picMk id="33" creationId="{B6694014-54A7-2252-ECD5-47E72785EDBF}"/>
          </ac:picMkLst>
        </pc:picChg>
        <pc:picChg chg="del">
          <ac:chgData name="表谷 拓郎(HYOTANI Takuro)" userId="fa9ef972-0c9b-4c2a-ae9f-c7b7e921f896" providerId="ADAL" clId="{15A95420-156E-4282-BAF4-F05652CD22AC}" dt="2023-10-21T12:57:46.240" v="1671" actId="478"/>
          <ac:picMkLst>
            <pc:docMk/>
            <pc:sldMk cId="2527553762" sldId="2147378881"/>
            <ac:picMk id="34" creationId="{BA89A140-EE2B-B0F1-2039-F99E28E495DC}"/>
          </ac:picMkLst>
        </pc:picChg>
        <pc:picChg chg="mod">
          <ac:chgData name="表谷 拓郎(HYOTANI Takuro)" userId="fa9ef972-0c9b-4c2a-ae9f-c7b7e921f896" providerId="ADAL" clId="{15A95420-156E-4282-BAF4-F05652CD22AC}" dt="2023-10-21T13:04:38.259" v="2023" actId="1035"/>
          <ac:picMkLst>
            <pc:docMk/>
            <pc:sldMk cId="2527553762" sldId="2147378881"/>
            <ac:picMk id="35" creationId="{DC957A6C-E76B-35E0-0BE7-169A6ACC3504}"/>
          </ac:picMkLst>
        </pc:picChg>
        <pc:picChg chg="mod">
          <ac:chgData name="表谷 拓郎(HYOTANI Takuro)" userId="fa9ef972-0c9b-4c2a-ae9f-c7b7e921f896" providerId="ADAL" clId="{15A95420-156E-4282-BAF4-F05652CD22AC}" dt="2023-10-21T13:04:44.727" v="2030" actId="1035"/>
          <ac:picMkLst>
            <pc:docMk/>
            <pc:sldMk cId="2527553762" sldId="2147378881"/>
            <ac:picMk id="36" creationId="{95F702EB-E404-8C94-8149-35FC3123CA1A}"/>
          </ac:picMkLst>
        </pc:picChg>
        <pc:picChg chg="del">
          <ac:chgData name="表谷 拓郎(HYOTANI Takuro)" userId="fa9ef972-0c9b-4c2a-ae9f-c7b7e921f896" providerId="ADAL" clId="{15A95420-156E-4282-BAF4-F05652CD22AC}" dt="2023-10-21T13:04:49.872" v="2031" actId="478"/>
          <ac:picMkLst>
            <pc:docMk/>
            <pc:sldMk cId="2527553762" sldId="2147378881"/>
            <ac:picMk id="37" creationId="{4B212F57-54AC-2AD6-2464-0F46B8B67E30}"/>
          </ac:picMkLst>
        </pc:picChg>
        <pc:picChg chg="mod">
          <ac:chgData name="表谷 拓郎(HYOTANI Takuro)" userId="fa9ef972-0c9b-4c2a-ae9f-c7b7e921f896" providerId="ADAL" clId="{15A95420-156E-4282-BAF4-F05652CD22AC}" dt="2023-10-21T13:04:57.622" v="2068" actId="1036"/>
          <ac:picMkLst>
            <pc:docMk/>
            <pc:sldMk cId="2527553762" sldId="2147378881"/>
            <ac:picMk id="38" creationId="{1ABF1E6C-2CB2-D103-D5C2-C048BE439239}"/>
          </ac:picMkLst>
        </pc:picChg>
        <pc:picChg chg="del">
          <ac:chgData name="表谷 拓郎(HYOTANI Takuro)" userId="fa9ef972-0c9b-4c2a-ae9f-c7b7e921f896" providerId="ADAL" clId="{15A95420-156E-4282-BAF4-F05652CD22AC}" dt="2023-10-21T12:57:56.053" v="1673" actId="478"/>
          <ac:picMkLst>
            <pc:docMk/>
            <pc:sldMk cId="2527553762" sldId="2147378881"/>
            <ac:picMk id="39" creationId="{AF097ED0-DC5C-9894-908F-0D8DA8F4F9CF}"/>
          </ac:picMkLst>
        </pc:picChg>
      </pc:sldChg>
      <pc:sldChg chg="modSp mod modNotes">
        <pc:chgData name="表谷 拓郎(HYOTANI Takuro)" userId="fa9ef972-0c9b-4c2a-ae9f-c7b7e921f896" providerId="ADAL" clId="{15A95420-156E-4282-BAF4-F05652CD22AC}" dt="2023-10-19T11:07:40.656" v="143" actId="20577"/>
        <pc:sldMkLst>
          <pc:docMk/>
          <pc:sldMk cId="3195758207" sldId="2147378883"/>
        </pc:sldMkLst>
        <pc:spChg chg="mod">
          <ac:chgData name="表谷 拓郎(HYOTANI Takuro)" userId="fa9ef972-0c9b-4c2a-ae9f-c7b7e921f896" providerId="ADAL" clId="{15A95420-156E-4282-BAF4-F05652CD22AC}" dt="2023-10-19T11:07:32.507" v="130" actId="20577"/>
          <ac:spMkLst>
            <pc:docMk/>
            <pc:sldMk cId="3195758207" sldId="2147378883"/>
            <ac:spMk id="12" creationId="{291AFC37-5D7F-0247-8276-7E33A188FB11}"/>
          </ac:spMkLst>
        </pc:spChg>
        <pc:spChg chg="mod">
          <ac:chgData name="表谷 拓郎(HYOTANI Takuro)" userId="fa9ef972-0c9b-4c2a-ae9f-c7b7e921f896" providerId="ADAL" clId="{15A95420-156E-4282-BAF4-F05652CD22AC}" dt="2023-10-19T11:07:40.656" v="143" actId="20577"/>
          <ac:spMkLst>
            <pc:docMk/>
            <pc:sldMk cId="3195758207" sldId="2147378883"/>
            <ac:spMk id="47" creationId="{EAD506AB-C5D6-AEAD-05EC-DD58B783B74D}"/>
          </ac:spMkLst>
        </pc:spChg>
      </pc:sldChg>
    </pc:docChg>
  </pc:docChgLst>
  <pc:docChgLst>
    <pc:chgData name="白石 真里奈(SHIRAISHI Marina)" userId="314b01ae-cab0-41c4-b3fc-0ebad7359faf" providerId="ADAL" clId="{05E8362D-DD9D-4B1F-ABD9-5754D40628C2}"/>
    <pc:docChg chg="custSel modSld">
      <pc:chgData name="白石 真里奈(SHIRAISHI Marina)" userId="314b01ae-cab0-41c4-b3fc-0ebad7359faf" providerId="ADAL" clId="{05E8362D-DD9D-4B1F-ABD9-5754D40628C2}" dt="2023-10-23T05:07:39.182" v="18" actId="207"/>
      <pc:docMkLst>
        <pc:docMk/>
      </pc:docMkLst>
      <pc:sldChg chg="modSp mod">
        <pc:chgData name="白石 真里奈(SHIRAISHI Marina)" userId="314b01ae-cab0-41c4-b3fc-0ebad7359faf" providerId="ADAL" clId="{05E8362D-DD9D-4B1F-ABD9-5754D40628C2}" dt="2023-10-23T05:07:28.160" v="16" actId="207"/>
        <pc:sldMkLst>
          <pc:docMk/>
          <pc:sldMk cId="3687790271" sldId="5460"/>
        </pc:sldMkLst>
        <pc:spChg chg="mod">
          <ac:chgData name="白石 真里奈(SHIRAISHI Marina)" userId="314b01ae-cab0-41c4-b3fc-0ebad7359faf" providerId="ADAL" clId="{05E8362D-DD9D-4B1F-ABD9-5754D40628C2}" dt="2023-10-23T05:07:28.160" v="16" actId="207"/>
          <ac:spMkLst>
            <pc:docMk/>
            <pc:sldMk cId="3687790271" sldId="5460"/>
            <ac:spMk id="7" creationId="{DDAB3451-BDB9-E6D7-F4C0-742C3C2329F4}"/>
          </ac:spMkLst>
        </pc:spChg>
        <pc:graphicFrameChg chg="modGraphic">
          <ac:chgData name="白石 真里奈(SHIRAISHI Marina)" userId="314b01ae-cab0-41c4-b3fc-0ebad7359faf" providerId="ADAL" clId="{05E8362D-DD9D-4B1F-ABD9-5754D40628C2}" dt="2023-10-23T05:07:23.263" v="15" actId="113"/>
          <ac:graphicFrameMkLst>
            <pc:docMk/>
            <pc:sldMk cId="3687790271" sldId="5460"/>
            <ac:graphicFrameMk id="12" creationId="{3B2B6149-B1C8-C58F-C57F-A87354558D88}"/>
          </ac:graphicFrameMkLst>
        </pc:graphicFrameChg>
      </pc:sldChg>
      <pc:sldChg chg="modSp mod">
        <pc:chgData name="白石 真里奈(SHIRAISHI Marina)" userId="314b01ae-cab0-41c4-b3fc-0ebad7359faf" providerId="ADAL" clId="{05E8362D-DD9D-4B1F-ABD9-5754D40628C2}" dt="2023-10-23T05:07:39.182" v="18" actId="207"/>
        <pc:sldMkLst>
          <pc:docMk/>
          <pc:sldMk cId="2010157582" sldId="5462"/>
        </pc:sldMkLst>
        <pc:graphicFrameChg chg="modGraphic">
          <ac:chgData name="白石 真里奈(SHIRAISHI Marina)" userId="314b01ae-cab0-41c4-b3fc-0ebad7359faf" providerId="ADAL" clId="{05E8362D-DD9D-4B1F-ABD9-5754D40628C2}" dt="2023-10-23T05:07:39.182" v="18" actId="207"/>
          <ac:graphicFrameMkLst>
            <pc:docMk/>
            <pc:sldMk cId="2010157582" sldId="5462"/>
            <ac:graphicFrameMk id="12" creationId="{3B2B6149-B1C8-C58F-C57F-A87354558D88}"/>
          </ac:graphicFrameMkLst>
        </pc:graphicFrameChg>
      </pc:sldChg>
    </pc:docChg>
  </pc:docChgLst>
  <pc:docChgLst>
    <pc:chgData name="表谷 拓郎(HYOTANI Takuro)" userId="S::takuro_hyotani660@maff.go.jp::fa9ef972-0c9b-4c2a-ae9f-c7b7e921f896" providerId="AD" clId="Web-{82E11F28-B006-AEDC-F7BA-1F9E66DEEA76}"/>
    <pc:docChg chg="modSld">
      <pc:chgData name="表谷 拓郎(HYOTANI Takuro)" userId="S::takuro_hyotani660@maff.go.jp::fa9ef972-0c9b-4c2a-ae9f-c7b7e921f896" providerId="AD" clId="Web-{82E11F28-B006-AEDC-F7BA-1F9E66DEEA76}" dt="2023-10-19T09:52:43.733" v="170" actId="20577"/>
      <pc:docMkLst>
        <pc:docMk/>
      </pc:docMkLst>
      <pc:sldChg chg="modSp">
        <pc:chgData name="表谷 拓郎(HYOTANI Takuro)" userId="S::takuro_hyotani660@maff.go.jp::fa9ef972-0c9b-4c2a-ae9f-c7b7e921f896" providerId="AD" clId="Web-{82E11F28-B006-AEDC-F7BA-1F9E66DEEA76}" dt="2023-10-19T09:52:43.733" v="170" actId="20577"/>
        <pc:sldMkLst>
          <pc:docMk/>
          <pc:sldMk cId="1884246111" sldId="5467"/>
        </pc:sldMkLst>
        <pc:spChg chg="mod">
          <ac:chgData name="表谷 拓郎(HYOTANI Takuro)" userId="S::takuro_hyotani660@maff.go.jp::fa9ef972-0c9b-4c2a-ae9f-c7b7e921f896" providerId="AD" clId="Web-{82E11F28-B006-AEDC-F7BA-1F9E66DEEA76}" dt="2023-10-19T09:52:43.733" v="170" actId="20577"/>
          <ac:spMkLst>
            <pc:docMk/>
            <pc:sldMk cId="1884246111" sldId="5467"/>
            <ac:spMk id="3" creationId="{0C42A503-6413-D6EE-EC87-B204ACB5E85C}"/>
          </ac:spMkLst>
        </pc:spChg>
      </pc:sldChg>
      <pc:sldChg chg="modSp">
        <pc:chgData name="表谷 拓郎(HYOTANI Takuro)" userId="S::takuro_hyotani660@maff.go.jp::fa9ef972-0c9b-4c2a-ae9f-c7b7e921f896" providerId="AD" clId="Web-{82E11F28-B006-AEDC-F7BA-1F9E66DEEA76}" dt="2023-10-19T09:52:24.748" v="169"/>
        <pc:sldMkLst>
          <pc:docMk/>
          <pc:sldMk cId="2597036458" sldId="2147378875"/>
        </pc:sldMkLst>
        <pc:graphicFrameChg chg="mod modGraphic">
          <ac:chgData name="表谷 拓郎(HYOTANI Takuro)" userId="S::takuro_hyotani660@maff.go.jp::fa9ef972-0c9b-4c2a-ae9f-c7b7e921f896" providerId="AD" clId="Web-{82E11F28-B006-AEDC-F7BA-1F9E66DEEA76}" dt="2023-10-19T09:52:24.748" v="169"/>
          <ac:graphicFrameMkLst>
            <pc:docMk/>
            <pc:sldMk cId="2597036458" sldId="2147378875"/>
            <ac:graphicFrameMk id="3" creationId="{EFD013BE-82EF-61CF-B6E2-AB593613CD62}"/>
          </ac:graphicFrameMkLst>
        </pc:graphicFrameChg>
      </pc:sldChg>
    </pc:docChg>
  </pc:docChgLst>
  <pc:docChgLst>
    <pc:chgData name="表谷 拓郎(HYOTANI Takuro)" userId="fa9ef972-0c9b-4c2a-ae9f-c7b7e921f896" providerId="ADAL" clId="{883CF176-FF61-465E-B33D-25EFD220BC6C}"/>
    <pc:docChg chg="undo redo custSel modSld">
      <pc:chgData name="表谷 拓郎(HYOTANI Takuro)" userId="fa9ef972-0c9b-4c2a-ae9f-c7b7e921f896" providerId="ADAL" clId="{883CF176-FF61-465E-B33D-25EFD220BC6C}" dt="2023-12-04T13:20:21.975" v="7058" actId="20577"/>
      <pc:docMkLst>
        <pc:docMk/>
      </pc:docMkLst>
      <pc:sldChg chg="addSp delSp modSp mod">
        <pc:chgData name="表谷 拓郎(HYOTANI Takuro)" userId="fa9ef972-0c9b-4c2a-ae9f-c7b7e921f896" providerId="ADAL" clId="{883CF176-FF61-465E-B33D-25EFD220BC6C}" dt="2023-12-04T13:20:21.975" v="7058" actId="20577"/>
        <pc:sldMkLst>
          <pc:docMk/>
          <pc:sldMk cId="3079596639" sldId="845"/>
        </pc:sldMkLst>
        <pc:spChg chg="del">
          <ac:chgData name="表谷 拓郎(HYOTANI Takuro)" userId="fa9ef972-0c9b-4c2a-ae9f-c7b7e921f896" providerId="ADAL" clId="{883CF176-FF61-465E-B33D-25EFD220BC6C}" dt="2023-12-04T12:56:12.407" v="6024" actId="478"/>
          <ac:spMkLst>
            <pc:docMk/>
            <pc:sldMk cId="3079596639" sldId="845"/>
            <ac:spMk id="3" creationId="{EEB9D81C-1AB6-4E90-1B7D-2F6DA30DACB4}"/>
          </ac:spMkLst>
        </pc:spChg>
        <pc:spChg chg="add mod">
          <ac:chgData name="表谷 拓郎(HYOTANI Takuro)" userId="fa9ef972-0c9b-4c2a-ae9f-c7b7e921f896" providerId="ADAL" clId="{883CF176-FF61-465E-B33D-25EFD220BC6C}" dt="2023-12-04T09:10:33.422" v="424" actId="1076"/>
          <ac:spMkLst>
            <pc:docMk/>
            <pc:sldMk cId="3079596639" sldId="845"/>
            <ac:spMk id="5" creationId="{79B8A850-0DB9-55C1-3E5C-B0C9FE20C5B9}"/>
          </ac:spMkLst>
        </pc:spChg>
        <pc:spChg chg="add mod">
          <ac:chgData name="表谷 拓郎(HYOTANI Takuro)" userId="fa9ef972-0c9b-4c2a-ae9f-c7b7e921f896" providerId="ADAL" clId="{883CF176-FF61-465E-B33D-25EFD220BC6C}" dt="2023-12-04T13:09:42.163" v="6497"/>
          <ac:spMkLst>
            <pc:docMk/>
            <pc:sldMk cId="3079596639" sldId="845"/>
            <ac:spMk id="7" creationId="{EE181419-9257-0E72-BC01-62C073617769}"/>
          </ac:spMkLst>
        </pc:spChg>
        <pc:spChg chg="add mod">
          <ac:chgData name="表谷 拓郎(HYOTANI Takuro)" userId="fa9ef972-0c9b-4c2a-ae9f-c7b7e921f896" providerId="ADAL" clId="{883CF176-FF61-465E-B33D-25EFD220BC6C}" dt="2023-12-04T13:20:21.975" v="7058" actId="20577"/>
          <ac:spMkLst>
            <pc:docMk/>
            <pc:sldMk cId="3079596639" sldId="845"/>
            <ac:spMk id="9" creationId="{3454A3BB-D5DE-673D-3136-93A62F920249}"/>
          </ac:spMkLst>
        </pc:spChg>
        <pc:spChg chg="del mod topLvl">
          <ac:chgData name="表谷 拓郎(HYOTANI Takuro)" userId="fa9ef972-0c9b-4c2a-ae9f-c7b7e921f896" providerId="ADAL" clId="{883CF176-FF61-465E-B33D-25EFD220BC6C}" dt="2023-12-04T09:08:04.922" v="298" actId="478"/>
          <ac:spMkLst>
            <pc:docMk/>
            <pc:sldMk cId="3079596639" sldId="845"/>
            <ac:spMk id="17" creationId="{F052A67D-20A2-4EFD-BF2A-F86DE9F07A37}"/>
          </ac:spMkLst>
        </pc:spChg>
        <pc:grpChg chg="del mod">
          <ac:chgData name="表谷 拓郎(HYOTANI Takuro)" userId="fa9ef972-0c9b-4c2a-ae9f-c7b7e921f896" providerId="ADAL" clId="{883CF176-FF61-465E-B33D-25EFD220BC6C}" dt="2023-12-04T09:07:47.155" v="293" actId="165"/>
          <ac:grpSpMkLst>
            <pc:docMk/>
            <pc:sldMk cId="3079596639" sldId="845"/>
            <ac:grpSpMk id="6" creationId="{AFB0D827-69A2-EA4A-C833-A7E155A0528F}"/>
          </ac:grpSpMkLst>
        </pc:grpChg>
        <pc:graphicFrameChg chg="mod modGraphic">
          <ac:chgData name="表谷 拓郎(HYOTANI Takuro)" userId="fa9ef972-0c9b-4c2a-ae9f-c7b7e921f896" providerId="ADAL" clId="{883CF176-FF61-465E-B33D-25EFD220BC6C}" dt="2023-12-04T13:07:04.560" v="6472" actId="1036"/>
          <ac:graphicFrameMkLst>
            <pc:docMk/>
            <pc:sldMk cId="3079596639" sldId="845"/>
            <ac:graphicFrameMk id="2" creationId="{AAE7C397-1585-5B09-F65C-7C23D445815E}"/>
          </ac:graphicFrameMkLst>
        </pc:graphicFrameChg>
        <pc:graphicFrameChg chg="mod modGraphic">
          <ac:chgData name="表谷 拓郎(HYOTANI Takuro)" userId="fa9ef972-0c9b-4c2a-ae9f-c7b7e921f896" providerId="ADAL" clId="{883CF176-FF61-465E-B33D-25EFD220BC6C}" dt="2023-12-04T13:08:42.901" v="6495" actId="1036"/>
          <ac:graphicFrameMkLst>
            <pc:docMk/>
            <pc:sldMk cId="3079596639" sldId="845"/>
            <ac:graphicFrameMk id="23" creationId="{E604575B-B555-F190-FF12-204224600662}"/>
          </ac:graphicFrameMkLst>
        </pc:graphicFrameChg>
        <pc:graphicFrameChg chg="mod modGraphic">
          <ac:chgData name="表谷 拓郎(HYOTANI Takuro)" userId="fa9ef972-0c9b-4c2a-ae9f-c7b7e921f896" providerId="ADAL" clId="{883CF176-FF61-465E-B33D-25EFD220BC6C}" dt="2023-12-04T13:08:35.626" v="6485" actId="1035"/>
          <ac:graphicFrameMkLst>
            <pc:docMk/>
            <pc:sldMk cId="3079596639" sldId="845"/>
            <ac:graphicFrameMk id="25" creationId="{7D21EDC4-3EBE-64A8-B61E-492EC2A5AB56}"/>
          </ac:graphicFrameMkLst>
        </pc:graphicFrameChg>
        <pc:graphicFrameChg chg="mod modGraphic">
          <ac:chgData name="表谷 拓郎(HYOTANI Takuro)" userId="fa9ef972-0c9b-4c2a-ae9f-c7b7e921f896" providerId="ADAL" clId="{883CF176-FF61-465E-B33D-25EFD220BC6C}" dt="2023-12-04T13:04:17.912" v="6421" actId="1037"/>
          <ac:graphicFrameMkLst>
            <pc:docMk/>
            <pc:sldMk cId="3079596639" sldId="845"/>
            <ac:graphicFrameMk id="26" creationId="{558AE7AF-FE02-8D92-BB70-53B4EF62207F}"/>
          </ac:graphicFrameMkLst>
        </pc:graphicFrameChg>
        <pc:graphicFrameChg chg="mod modGraphic">
          <ac:chgData name="表谷 拓郎(HYOTANI Takuro)" userId="fa9ef972-0c9b-4c2a-ae9f-c7b7e921f896" providerId="ADAL" clId="{883CF176-FF61-465E-B33D-25EFD220BC6C}" dt="2023-12-04T13:07:04.560" v="6472" actId="1036"/>
          <ac:graphicFrameMkLst>
            <pc:docMk/>
            <pc:sldMk cId="3079596639" sldId="845"/>
            <ac:graphicFrameMk id="29" creationId="{5FBDA531-8292-A0ED-6048-65078120B5A2}"/>
          </ac:graphicFrameMkLst>
        </pc:graphicFrameChg>
        <pc:graphicFrameChg chg="mod modGraphic">
          <ac:chgData name="表谷 拓郎(HYOTANI Takuro)" userId="fa9ef972-0c9b-4c2a-ae9f-c7b7e921f896" providerId="ADAL" clId="{883CF176-FF61-465E-B33D-25EFD220BC6C}" dt="2023-12-04T13:09:26.753" v="6496" actId="403"/>
          <ac:graphicFrameMkLst>
            <pc:docMk/>
            <pc:sldMk cId="3079596639" sldId="845"/>
            <ac:graphicFrameMk id="30" creationId="{A5E6A04A-5EAB-522D-76E3-AD59DE778C51}"/>
          </ac:graphicFrameMkLst>
        </pc:graphicFrameChg>
        <pc:graphicFrameChg chg="mod modGraphic">
          <ac:chgData name="表谷 拓郎(HYOTANI Takuro)" userId="fa9ef972-0c9b-4c2a-ae9f-c7b7e921f896" providerId="ADAL" clId="{883CF176-FF61-465E-B33D-25EFD220BC6C}" dt="2023-12-04T13:04:04.081" v="6417" actId="1037"/>
          <ac:graphicFrameMkLst>
            <pc:docMk/>
            <pc:sldMk cId="3079596639" sldId="845"/>
            <ac:graphicFrameMk id="31" creationId="{050CFC20-908E-14E9-8EFE-2482F56C49F6}"/>
          </ac:graphicFrameMkLst>
        </pc:graphicFrameChg>
        <pc:cxnChg chg="mod topLvl">
          <ac:chgData name="表谷 拓郎(HYOTANI Takuro)" userId="fa9ef972-0c9b-4c2a-ae9f-c7b7e921f896" providerId="ADAL" clId="{883CF176-FF61-465E-B33D-25EFD220BC6C}" dt="2023-12-04T09:08:48.858" v="321" actId="1076"/>
          <ac:cxnSpMkLst>
            <pc:docMk/>
            <pc:sldMk cId="3079596639" sldId="845"/>
            <ac:cxnSpMk id="4" creationId="{A7BF22A4-7A6B-272F-D315-F3BDF0C37416}"/>
          </ac:cxnSpMkLst>
        </pc:cxnChg>
      </pc:sldChg>
      <pc:sldChg chg="addSp delSp modSp mod">
        <pc:chgData name="表谷 拓郎(HYOTANI Takuro)" userId="fa9ef972-0c9b-4c2a-ae9f-c7b7e921f896" providerId="ADAL" clId="{883CF176-FF61-465E-B33D-25EFD220BC6C}" dt="2023-12-04T13:19:56.684" v="7049" actId="20577"/>
        <pc:sldMkLst>
          <pc:docMk/>
          <pc:sldMk cId="4084056666" sldId="2147378878"/>
        </pc:sldMkLst>
        <pc:spChg chg="del">
          <ac:chgData name="表谷 拓郎(HYOTANI Takuro)" userId="fa9ef972-0c9b-4c2a-ae9f-c7b7e921f896" providerId="ADAL" clId="{883CF176-FF61-465E-B33D-25EFD220BC6C}" dt="2023-12-04T12:53:43.402" v="5954" actId="478"/>
          <ac:spMkLst>
            <pc:docMk/>
            <pc:sldMk cId="4084056666" sldId="2147378878"/>
            <ac:spMk id="3" creationId="{35CB23E1-1196-88BD-F513-666CCC00190F}"/>
          </ac:spMkLst>
        </pc:spChg>
        <pc:spChg chg="add mod">
          <ac:chgData name="表谷 拓郎(HYOTANI Takuro)" userId="fa9ef972-0c9b-4c2a-ae9f-c7b7e921f896" providerId="ADAL" clId="{883CF176-FF61-465E-B33D-25EFD220BC6C}" dt="2023-12-04T09:10:45.039" v="428" actId="1076"/>
          <ac:spMkLst>
            <pc:docMk/>
            <pc:sldMk cId="4084056666" sldId="2147378878"/>
            <ac:spMk id="6" creationId="{97EC5131-C7F7-1CF9-D227-1163386313BE}"/>
          </ac:spMkLst>
        </pc:spChg>
        <pc:spChg chg="add mod">
          <ac:chgData name="表谷 拓郎(HYOTANI Takuro)" userId="fa9ef972-0c9b-4c2a-ae9f-c7b7e921f896" providerId="ADAL" clId="{883CF176-FF61-465E-B33D-25EFD220BC6C}" dt="2023-12-04T12:53:39.120" v="5953"/>
          <ac:spMkLst>
            <pc:docMk/>
            <pc:sldMk cId="4084056666" sldId="2147378878"/>
            <ac:spMk id="7" creationId="{4B1DDB21-116F-2F72-DABC-733E9BB4944D}"/>
          </ac:spMkLst>
        </pc:spChg>
        <pc:spChg chg="add mod">
          <ac:chgData name="表谷 拓郎(HYOTANI Takuro)" userId="fa9ef972-0c9b-4c2a-ae9f-c7b7e921f896" providerId="ADAL" clId="{883CF176-FF61-465E-B33D-25EFD220BC6C}" dt="2023-12-04T13:19:56.684" v="7049" actId="20577"/>
          <ac:spMkLst>
            <pc:docMk/>
            <pc:sldMk cId="4084056666" sldId="2147378878"/>
            <ac:spMk id="13" creationId="{991B8AA3-0E0B-7287-5E4D-B2A4EA94CCA5}"/>
          </ac:spMkLst>
        </pc:spChg>
        <pc:spChg chg="del mod topLvl">
          <ac:chgData name="表谷 拓郎(HYOTANI Takuro)" userId="fa9ef972-0c9b-4c2a-ae9f-c7b7e921f896" providerId="ADAL" clId="{883CF176-FF61-465E-B33D-25EFD220BC6C}" dt="2023-12-04T09:10:08.960" v="414" actId="478"/>
          <ac:spMkLst>
            <pc:docMk/>
            <pc:sldMk cId="4084056666" sldId="2147378878"/>
            <ac:spMk id="17" creationId="{F052A67D-20A2-4EFD-BF2A-F86DE9F07A37}"/>
          </ac:spMkLst>
        </pc:spChg>
        <pc:grpChg chg="del">
          <ac:chgData name="表谷 拓郎(HYOTANI Takuro)" userId="fa9ef972-0c9b-4c2a-ae9f-c7b7e921f896" providerId="ADAL" clId="{883CF176-FF61-465E-B33D-25EFD220BC6C}" dt="2023-12-04T09:09:41.432" v="355" actId="165"/>
          <ac:grpSpMkLst>
            <pc:docMk/>
            <pc:sldMk cId="4084056666" sldId="2147378878"/>
            <ac:grpSpMk id="5" creationId="{64C098DB-18FD-CC73-AD9E-735E76C9E064}"/>
          </ac:grpSpMkLst>
        </pc:grpChg>
        <pc:graphicFrameChg chg="mod modGraphic">
          <ac:chgData name="表谷 拓郎(HYOTANI Takuro)" userId="fa9ef972-0c9b-4c2a-ae9f-c7b7e921f896" providerId="ADAL" clId="{883CF176-FF61-465E-B33D-25EFD220BC6C}" dt="2023-12-04T12:50:51.541" v="5893" actId="1035"/>
          <ac:graphicFrameMkLst>
            <pc:docMk/>
            <pc:sldMk cId="4084056666" sldId="2147378878"/>
            <ac:graphicFrameMk id="2" creationId="{0198A41F-33D0-9E41-A433-C3D65BA952B8}"/>
          </ac:graphicFrameMkLst>
        </pc:graphicFrameChg>
        <pc:graphicFrameChg chg="mod modGraphic">
          <ac:chgData name="表谷 拓郎(HYOTANI Takuro)" userId="fa9ef972-0c9b-4c2a-ae9f-c7b7e921f896" providerId="ADAL" clId="{883CF176-FF61-465E-B33D-25EFD220BC6C}" dt="2023-12-04T12:51:03.924" v="5914" actId="1035"/>
          <ac:graphicFrameMkLst>
            <pc:docMk/>
            <pc:sldMk cId="4084056666" sldId="2147378878"/>
            <ac:graphicFrameMk id="8" creationId="{87F974B7-492D-AA64-4647-16D027A69325}"/>
          </ac:graphicFrameMkLst>
        </pc:graphicFrameChg>
        <pc:graphicFrameChg chg="mod modGraphic">
          <ac:chgData name="表谷 拓郎(HYOTANI Takuro)" userId="fa9ef972-0c9b-4c2a-ae9f-c7b7e921f896" providerId="ADAL" clId="{883CF176-FF61-465E-B33D-25EFD220BC6C}" dt="2023-12-04T12:50:57.963" v="5904" actId="1035"/>
          <ac:graphicFrameMkLst>
            <pc:docMk/>
            <pc:sldMk cId="4084056666" sldId="2147378878"/>
            <ac:graphicFrameMk id="9" creationId="{FFDF6B9D-F75F-D29D-062A-E9F2B86B7E9E}"/>
          </ac:graphicFrameMkLst>
        </pc:graphicFrameChg>
        <pc:graphicFrameChg chg="mod modGraphic">
          <ac:chgData name="表谷 拓郎(HYOTANI Takuro)" userId="fa9ef972-0c9b-4c2a-ae9f-c7b7e921f896" providerId="ADAL" clId="{883CF176-FF61-465E-B33D-25EFD220BC6C}" dt="2023-12-04T12:50:19.301" v="5872" actId="14734"/>
          <ac:graphicFrameMkLst>
            <pc:docMk/>
            <pc:sldMk cId="4084056666" sldId="2147378878"/>
            <ac:graphicFrameMk id="10" creationId="{3E50452C-1264-7B3D-8662-7F3DC8A96A71}"/>
          </ac:graphicFrameMkLst>
        </pc:graphicFrameChg>
        <pc:graphicFrameChg chg="mod modGraphic">
          <ac:chgData name="表谷 拓郎(HYOTANI Takuro)" userId="fa9ef972-0c9b-4c2a-ae9f-c7b7e921f896" providerId="ADAL" clId="{883CF176-FF61-465E-B33D-25EFD220BC6C}" dt="2023-12-04T13:13:24.177" v="6744" actId="20577"/>
          <ac:graphicFrameMkLst>
            <pc:docMk/>
            <pc:sldMk cId="4084056666" sldId="2147378878"/>
            <ac:graphicFrameMk id="11" creationId="{83CBC68C-414E-E827-D601-062628E97658}"/>
          </ac:graphicFrameMkLst>
        </pc:graphicFrameChg>
        <pc:graphicFrameChg chg="mod modGraphic">
          <ac:chgData name="表谷 拓郎(HYOTANI Takuro)" userId="fa9ef972-0c9b-4c2a-ae9f-c7b7e921f896" providerId="ADAL" clId="{883CF176-FF61-465E-B33D-25EFD220BC6C}" dt="2023-12-04T12:52:44.207" v="5947" actId="20577"/>
          <ac:graphicFrameMkLst>
            <pc:docMk/>
            <pc:sldMk cId="4084056666" sldId="2147378878"/>
            <ac:graphicFrameMk id="12" creationId="{849EF684-2FED-BFBE-F03F-C8BB2F9D7CB3}"/>
          </ac:graphicFrameMkLst>
        </pc:graphicFrameChg>
        <pc:graphicFrameChg chg="mod modGraphic">
          <ac:chgData name="表谷 拓郎(HYOTANI Takuro)" userId="fa9ef972-0c9b-4c2a-ae9f-c7b7e921f896" providerId="ADAL" clId="{883CF176-FF61-465E-B33D-25EFD220BC6C}" dt="2023-12-04T12:49:56.389" v="5868" actId="14734"/>
          <ac:graphicFrameMkLst>
            <pc:docMk/>
            <pc:sldMk cId="4084056666" sldId="2147378878"/>
            <ac:graphicFrameMk id="23" creationId="{B508B587-FDD0-953A-F721-DCB24E86D189}"/>
          </ac:graphicFrameMkLst>
        </pc:graphicFrameChg>
        <pc:cxnChg chg="mod topLvl">
          <ac:chgData name="表谷 拓郎(HYOTANI Takuro)" userId="fa9ef972-0c9b-4c2a-ae9f-c7b7e921f896" providerId="ADAL" clId="{883CF176-FF61-465E-B33D-25EFD220BC6C}" dt="2023-12-04T09:10:42.426" v="427" actId="1076"/>
          <ac:cxnSpMkLst>
            <pc:docMk/>
            <pc:sldMk cId="4084056666" sldId="2147378878"/>
            <ac:cxnSpMk id="4" creationId="{A7BF22A4-7A6B-272F-D315-F3BDF0C37416}"/>
          </ac:cxnSpMkLst>
        </pc:cxnChg>
      </pc:sldChg>
      <pc:sldChg chg="addSp delSp modSp mod">
        <pc:chgData name="表谷 拓郎(HYOTANI Takuro)" userId="fa9ef972-0c9b-4c2a-ae9f-c7b7e921f896" providerId="ADAL" clId="{883CF176-FF61-465E-B33D-25EFD220BC6C}" dt="2023-12-04T13:13:35.695" v="6749" actId="20577"/>
        <pc:sldMkLst>
          <pc:docMk/>
          <pc:sldMk cId="1840753614" sldId="2147378879"/>
        </pc:sldMkLst>
        <pc:spChg chg="del mod">
          <ac:chgData name="表谷 拓郎(HYOTANI Takuro)" userId="fa9ef972-0c9b-4c2a-ae9f-c7b7e921f896" providerId="ADAL" clId="{883CF176-FF61-465E-B33D-25EFD220BC6C}" dt="2023-12-04T12:53:17.283" v="5951" actId="478"/>
          <ac:spMkLst>
            <pc:docMk/>
            <pc:sldMk cId="1840753614" sldId="2147378879"/>
            <ac:spMk id="3" creationId="{C185334C-5246-9C27-1C07-B5595D2E7F8B}"/>
          </ac:spMkLst>
        </pc:spChg>
        <pc:spChg chg="add mod">
          <ac:chgData name="表谷 拓郎(HYOTANI Takuro)" userId="fa9ef972-0c9b-4c2a-ae9f-c7b7e921f896" providerId="ADAL" clId="{883CF176-FF61-465E-B33D-25EFD220BC6C}" dt="2023-12-04T09:11:25.693" v="452" actId="1076"/>
          <ac:spMkLst>
            <pc:docMk/>
            <pc:sldMk cId="1840753614" sldId="2147378879"/>
            <ac:spMk id="7" creationId="{4E2A36B6-6AB6-2D5A-107D-17F7804C24DB}"/>
          </ac:spMkLst>
        </pc:spChg>
        <pc:spChg chg="add mod">
          <ac:chgData name="表谷 拓郎(HYOTANI Takuro)" userId="fa9ef972-0c9b-4c2a-ae9f-c7b7e921f896" providerId="ADAL" clId="{883CF176-FF61-465E-B33D-25EFD220BC6C}" dt="2023-12-04T12:52:58.614" v="5948"/>
          <ac:spMkLst>
            <pc:docMk/>
            <pc:sldMk cId="1840753614" sldId="2147378879"/>
            <ac:spMk id="8" creationId="{9985D023-2947-F438-9131-45358353F8A4}"/>
          </ac:spMkLst>
        </pc:spChg>
        <pc:spChg chg="add mod">
          <ac:chgData name="表谷 拓郎(HYOTANI Takuro)" userId="fa9ef972-0c9b-4c2a-ae9f-c7b7e921f896" providerId="ADAL" clId="{883CF176-FF61-465E-B33D-25EFD220BC6C}" dt="2023-12-04T13:13:35.695" v="6749" actId="20577"/>
          <ac:spMkLst>
            <pc:docMk/>
            <pc:sldMk cId="1840753614" sldId="2147378879"/>
            <ac:spMk id="10" creationId="{7DC28FB0-8934-5CA4-8636-57EBDE0ABE4F}"/>
          </ac:spMkLst>
        </pc:spChg>
        <pc:spChg chg="del mod topLvl">
          <ac:chgData name="表谷 拓郎(HYOTANI Takuro)" userId="fa9ef972-0c9b-4c2a-ae9f-c7b7e921f896" providerId="ADAL" clId="{883CF176-FF61-465E-B33D-25EFD220BC6C}" dt="2023-12-04T09:11:03.201" v="434" actId="478"/>
          <ac:spMkLst>
            <pc:docMk/>
            <pc:sldMk cId="1840753614" sldId="2147378879"/>
            <ac:spMk id="17" creationId="{F052A67D-20A2-4EFD-BF2A-F86DE9F07A37}"/>
          </ac:spMkLst>
        </pc:spChg>
        <pc:grpChg chg="del">
          <ac:chgData name="表谷 拓郎(HYOTANI Takuro)" userId="fa9ef972-0c9b-4c2a-ae9f-c7b7e921f896" providerId="ADAL" clId="{883CF176-FF61-465E-B33D-25EFD220BC6C}" dt="2023-12-04T09:10:54.031" v="431" actId="165"/>
          <ac:grpSpMkLst>
            <pc:docMk/>
            <pc:sldMk cId="1840753614" sldId="2147378879"/>
            <ac:grpSpMk id="6" creationId="{B75808A2-D069-7DA0-044D-4BEB2C48AC45}"/>
          </ac:grpSpMkLst>
        </pc:grpChg>
        <pc:graphicFrameChg chg="mod modGraphic">
          <ac:chgData name="表谷 拓郎(HYOTANI Takuro)" userId="fa9ef972-0c9b-4c2a-ae9f-c7b7e921f896" providerId="ADAL" clId="{883CF176-FF61-465E-B33D-25EFD220BC6C}" dt="2023-12-04T12:34:37.016" v="5366" actId="1037"/>
          <ac:graphicFrameMkLst>
            <pc:docMk/>
            <pc:sldMk cId="1840753614" sldId="2147378879"/>
            <ac:graphicFrameMk id="2" creationId="{B968A1CF-C5A1-1F6F-5A59-890291D9A9D3}"/>
          </ac:graphicFrameMkLst>
        </pc:graphicFrameChg>
        <pc:graphicFrameChg chg="mod modGraphic">
          <ac:chgData name="表谷 拓郎(HYOTANI Takuro)" userId="fa9ef972-0c9b-4c2a-ae9f-c7b7e921f896" providerId="ADAL" clId="{883CF176-FF61-465E-B33D-25EFD220BC6C}" dt="2023-12-04T12:34:37.016" v="5366" actId="1037"/>
          <ac:graphicFrameMkLst>
            <pc:docMk/>
            <pc:sldMk cId="1840753614" sldId="2147378879"/>
            <ac:graphicFrameMk id="5" creationId="{6264049F-C1A0-6550-56A7-E9FDA87F5846}"/>
          </ac:graphicFrameMkLst>
        </pc:graphicFrameChg>
        <pc:graphicFrameChg chg="mod modGraphic">
          <ac:chgData name="表谷 拓郎(HYOTANI Takuro)" userId="fa9ef972-0c9b-4c2a-ae9f-c7b7e921f896" providerId="ADAL" clId="{883CF176-FF61-465E-B33D-25EFD220BC6C}" dt="2023-12-04T12:36:07.660" v="5422" actId="20577"/>
          <ac:graphicFrameMkLst>
            <pc:docMk/>
            <pc:sldMk cId="1840753614" sldId="2147378879"/>
            <ac:graphicFrameMk id="9" creationId="{D16D5F8D-1419-EC20-7A02-866C3F2B2C84}"/>
          </ac:graphicFrameMkLst>
        </pc:graphicFrameChg>
        <pc:graphicFrameChg chg="mod modGraphic">
          <ac:chgData name="表谷 拓郎(HYOTANI Takuro)" userId="fa9ef972-0c9b-4c2a-ae9f-c7b7e921f896" providerId="ADAL" clId="{883CF176-FF61-465E-B33D-25EFD220BC6C}" dt="2023-12-04T12:36:48.063" v="5431" actId="14734"/>
          <ac:graphicFrameMkLst>
            <pc:docMk/>
            <pc:sldMk cId="1840753614" sldId="2147378879"/>
            <ac:graphicFrameMk id="14" creationId="{EA305592-4772-5756-70EF-D2C2FA2D4576}"/>
          </ac:graphicFrameMkLst>
        </pc:graphicFrameChg>
        <pc:graphicFrameChg chg="mod modGraphic">
          <ac:chgData name="表谷 拓郎(HYOTANI Takuro)" userId="fa9ef972-0c9b-4c2a-ae9f-c7b7e921f896" providerId="ADAL" clId="{883CF176-FF61-465E-B33D-25EFD220BC6C}" dt="2023-12-04T12:37:01.729" v="5432" actId="3064"/>
          <ac:graphicFrameMkLst>
            <pc:docMk/>
            <pc:sldMk cId="1840753614" sldId="2147378879"/>
            <ac:graphicFrameMk id="15" creationId="{631981E1-6390-2EB3-8167-4359ED3D67CC}"/>
          </ac:graphicFrameMkLst>
        </pc:graphicFrameChg>
        <pc:graphicFrameChg chg="mod modGraphic">
          <ac:chgData name="表谷 拓郎(HYOTANI Takuro)" userId="fa9ef972-0c9b-4c2a-ae9f-c7b7e921f896" providerId="ADAL" clId="{883CF176-FF61-465E-B33D-25EFD220BC6C}" dt="2023-12-04T12:36:38.637" v="5429" actId="14734"/>
          <ac:graphicFrameMkLst>
            <pc:docMk/>
            <pc:sldMk cId="1840753614" sldId="2147378879"/>
            <ac:graphicFrameMk id="16" creationId="{CE35C467-BF57-E3FE-74FE-19B7DD5FD7B0}"/>
          </ac:graphicFrameMkLst>
        </pc:graphicFrameChg>
        <pc:graphicFrameChg chg="mod modGraphic">
          <ac:chgData name="表谷 拓郎(HYOTANI Takuro)" userId="fa9ef972-0c9b-4c2a-ae9f-c7b7e921f896" providerId="ADAL" clId="{883CF176-FF61-465E-B33D-25EFD220BC6C}" dt="2023-12-04T13:05:54.118" v="6470" actId="20577"/>
          <ac:graphicFrameMkLst>
            <pc:docMk/>
            <pc:sldMk cId="1840753614" sldId="2147378879"/>
            <ac:graphicFrameMk id="18" creationId="{CA9E9EA6-F818-4521-7169-1459927F50DB}"/>
          </ac:graphicFrameMkLst>
        </pc:graphicFrameChg>
        <pc:cxnChg chg="mod topLvl">
          <ac:chgData name="表谷 拓郎(HYOTANI Takuro)" userId="fa9ef972-0c9b-4c2a-ae9f-c7b7e921f896" providerId="ADAL" clId="{883CF176-FF61-465E-B33D-25EFD220BC6C}" dt="2023-12-04T12:34:43.590" v="5373" actId="1037"/>
          <ac:cxnSpMkLst>
            <pc:docMk/>
            <pc:sldMk cId="1840753614" sldId="2147378879"/>
            <ac:cxnSpMk id="4" creationId="{A7BF22A4-7A6B-272F-D315-F3BDF0C37416}"/>
          </ac:cxnSpMkLst>
        </pc:cxnChg>
      </pc:sldChg>
      <pc:sldChg chg="addSp delSp modSp mod">
        <pc:chgData name="表谷 拓郎(HYOTANI Takuro)" userId="fa9ef972-0c9b-4c2a-ae9f-c7b7e921f896" providerId="ADAL" clId="{883CF176-FF61-465E-B33D-25EFD220BC6C}" dt="2023-12-04T13:12:40.437" v="6710" actId="20577"/>
        <pc:sldMkLst>
          <pc:docMk/>
          <pc:sldMk cId="495054232" sldId="2147378880"/>
        </pc:sldMkLst>
        <pc:spChg chg="del mod">
          <ac:chgData name="表谷 拓郎(HYOTANI Takuro)" userId="fa9ef972-0c9b-4c2a-ae9f-c7b7e921f896" providerId="ADAL" clId="{883CF176-FF61-465E-B33D-25EFD220BC6C}" dt="2023-12-04T12:53:20.754" v="5952" actId="478"/>
          <ac:spMkLst>
            <pc:docMk/>
            <pc:sldMk cId="495054232" sldId="2147378880"/>
            <ac:spMk id="3" creationId="{B3693C54-12AD-6D3D-682D-8909326578E9}"/>
          </ac:spMkLst>
        </pc:spChg>
        <pc:spChg chg="add del">
          <ac:chgData name="表谷 拓郎(HYOTANI Takuro)" userId="fa9ef972-0c9b-4c2a-ae9f-c7b7e921f896" providerId="ADAL" clId="{883CF176-FF61-465E-B33D-25EFD220BC6C}" dt="2023-12-04T09:11:32.878" v="454" actId="22"/>
          <ac:spMkLst>
            <pc:docMk/>
            <pc:sldMk cId="495054232" sldId="2147378880"/>
            <ac:spMk id="8" creationId="{CA3974A5-FC27-DCD0-F483-D9DA6ABAAEBB}"/>
          </ac:spMkLst>
        </pc:spChg>
        <pc:spChg chg="add mod">
          <ac:chgData name="表谷 拓郎(HYOTANI Takuro)" userId="fa9ef972-0c9b-4c2a-ae9f-c7b7e921f896" providerId="ADAL" clId="{883CF176-FF61-465E-B33D-25EFD220BC6C}" dt="2023-12-04T09:12:14.299" v="464" actId="1076"/>
          <ac:spMkLst>
            <pc:docMk/>
            <pc:sldMk cId="495054232" sldId="2147378880"/>
            <ac:spMk id="9" creationId="{C19BDBC9-EE55-FFAA-2B3F-93FBA5F27557}"/>
          </ac:spMkLst>
        </pc:spChg>
        <pc:spChg chg="add mod">
          <ac:chgData name="表谷 拓郎(HYOTANI Takuro)" userId="fa9ef972-0c9b-4c2a-ae9f-c7b7e921f896" providerId="ADAL" clId="{883CF176-FF61-465E-B33D-25EFD220BC6C}" dt="2023-12-04T13:12:40.437" v="6710" actId="20577"/>
          <ac:spMkLst>
            <pc:docMk/>
            <pc:sldMk cId="495054232" sldId="2147378880"/>
            <ac:spMk id="10" creationId="{A343C4DF-CE3A-C88F-F349-9741D617CD6D}"/>
          </ac:spMkLst>
        </pc:spChg>
        <pc:spChg chg="add mod">
          <ac:chgData name="表谷 拓郎(HYOTANI Takuro)" userId="fa9ef972-0c9b-4c2a-ae9f-c7b7e921f896" providerId="ADAL" clId="{883CF176-FF61-465E-B33D-25EFD220BC6C}" dt="2023-12-04T12:22:22.796" v="4821" actId="20577"/>
          <ac:spMkLst>
            <pc:docMk/>
            <pc:sldMk cId="495054232" sldId="2147378880"/>
            <ac:spMk id="15" creationId="{4175CCBB-54D7-71EA-1525-9F019C091419}"/>
          </ac:spMkLst>
        </pc:spChg>
        <pc:spChg chg="del mod topLvl">
          <ac:chgData name="表谷 拓郎(HYOTANI Takuro)" userId="fa9ef972-0c9b-4c2a-ae9f-c7b7e921f896" providerId="ADAL" clId="{883CF176-FF61-465E-B33D-25EFD220BC6C}" dt="2023-12-04T09:12:03.045" v="462" actId="478"/>
          <ac:spMkLst>
            <pc:docMk/>
            <pc:sldMk cId="495054232" sldId="2147378880"/>
            <ac:spMk id="17" creationId="{F052A67D-20A2-4EFD-BF2A-F86DE9F07A37}"/>
          </ac:spMkLst>
        </pc:spChg>
        <pc:grpChg chg="add del">
          <ac:chgData name="表谷 拓郎(HYOTANI Takuro)" userId="fa9ef972-0c9b-4c2a-ae9f-c7b7e921f896" providerId="ADAL" clId="{883CF176-FF61-465E-B33D-25EFD220BC6C}" dt="2023-12-04T09:11:59.613" v="461" actId="165"/>
          <ac:grpSpMkLst>
            <pc:docMk/>
            <pc:sldMk cId="495054232" sldId="2147378880"/>
            <ac:grpSpMk id="6" creationId="{E107805B-61E7-BE6A-7155-D9AC9BCC06B6}"/>
          </ac:grpSpMkLst>
        </pc:grpChg>
        <pc:graphicFrameChg chg="mod modGraphic">
          <ac:chgData name="表谷 拓郎(HYOTANI Takuro)" userId="fa9ef972-0c9b-4c2a-ae9f-c7b7e921f896" providerId="ADAL" clId="{883CF176-FF61-465E-B33D-25EFD220BC6C}" dt="2023-12-04T12:15:54.363" v="4316" actId="14734"/>
          <ac:graphicFrameMkLst>
            <pc:docMk/>
            <pc:sldMk cId="495054232" sldId="2147378880"/>
            <ac:graphicFrameMk id="2" creationId="{DAB46FC6-AB58-D527-597B-080DC08B1A63}"/>
          </ac:graphicFrameMkLst>
        </pc:graphicFrameChg>
        <pc:graphicFrameChg chg="mod modGraphic">
          <ac:chgData name="表谷 拓郎(HYOTANI Takuro)" userId="fa9ef972-0c9b-4c2a-ae9f-c7b7e921f896" providerId="ADAL" clId="{883CF176-FF61-465E-B33D-25EFD220BC6C}" dt="2023-12-04T12:15:36.217" v="4311" actId="14734"/>
          <ac:graphicFrameMkLst>
            <pc:docMk/>
            <pc:sldMk cId="495054232" sldId="2147378880"/>
            <ac:graphicFrameMk id="5" creationId="{17F885E1-2CA4-598D-E084-2734438E5BF1}"/>
          </ac:graphicFrameMkLst>
        </pc:graphicFrameChg>
        <pc:graphicFrameChg chg="mod modGraphic">
          <ac:chgData name="表谷 拓郎(HYOTANI Takuro)" userId="fa9ef972-0c9b-4c2a-ae9f-c7b7e921f896" providerId="ADAL" clId="{883CF176-FF61-465E-B33D-25EFD220BC6C}" dt="2023-12-04T12:21:22.649" v="4505" actId="1035"/>
          <ac:graphicFrameMkLst>
            <pc:docMk/>
            <pc:sldMk cId="495054232" sldId="2147378880"/>
            <ac:graphicFrameMk id="11" creationId="{0BCC65C3-0CA5-92FC-6AB0-D2833EE1340F}"/>
          </ac:graphicFrameMkLst>
        </pc:graphicFrameChg>
        <pc:graphicFrameChg chg="mod modGraphic">
          <ac:chgData name="表谷 拓郎(HYOTANI Takuro)" userId="fa9ef972-0c9b-4c2a-ae9f-c7b7e921f896" providerId="ADAL" clId="{883CF176-FF61-465E-B33D-25EFD220BC6C}" dt="2023-12-04T12:18:45.200" v="4350" actId="20577"/>
          <ac:graphicFrameMkLst>
            <pc:docMk/>
            <pc:sldMk cId="495054232" sldId="2147378880"/>
            <ac:graphicFrameMk id="12" creationId="{DAFB1B75-1EB8-7D0F-BA61-9B1B957FFDC6}"/>
          </ac:graphicFrameMkLst>
        </pc:graphicFrameChg>
        <pc:graphicFrameChg chg="mod modGraphic">
          <ac:chgData name="表谷 拓郎(HYOTANI Takuro)" userId="fa9ef972-0c9b-4c2a-ae9f-c7b7e921f896" providerId="ADAL" clId="{883CF176-FF61-465E-B33D-25EFD220BC6C}" dt="2023-12-04T12:19:33.177" v="4456" actId="20577"/>
          <ac:graphicFrameMkLst>
            <pc:docMk/>
            <pc:sldMk cId="495054232" sldId="2147378880"/>
            <ac:graphicFrameMk id="13" creationId="{40D796B1-BC60-364D-44F5-23F85F4F9C43}"/>
          </ac:graphicFrameMkLst>
        </pc:graphicFrameChg>
        <pc:graphicFrameChg chg="mod modGraphic">
          <ac:chgData name="表谷 拓郎(HYOTANI Takuro)" userId="fa9ef972-0c9b-4c2a-ae9f-c7b7e921f896" providerId="ADAL" clId="{883CF176-FF61-465E-B33D-25EFD220BC6C}" dt="2023-12-04T13:05:22.464" v="6440" actId="20577"/>
          <ac:graphicFrameMkLst>
            <pc:docMk/>
            <pc:sldMk cId="495054232" sldId="2147378880"/>
            <ac:graphicFrameMk id="14" creationId="{6BB2D83F-D4DE-C94C-82ED-FDD36C2D73CF}"/>
          </ac:graphicFrameMkLst>
        </pc:graphicFrameChg>
        <pc:graphicFrameChg chg="mod modGraphic">
          <ac:chgData name="表谷 拓郎(HYOTANI Takuro)" userId="fa9ef972-0c9b-4c2a-ae9f-c7b7e921f896" providerId="ADAL" clId="{883CF176-FF61-465E-B33D-25EFD220BC6C}" dt="2023-12-04T12:15:46.931" v="4314" actId="14734"/>
          <ac:graphicFrameMkLst>
            <pc:docMk/>
            <pc:sldMk cId="495054232" sldId="2147378880"/>
            <ac:graphicFrameMk id="24" creationId="{58CB878A-142F-CC2C-02AE-4B191F97F255}"/>
          </ac:graphicFrameMkLst>
        </pc:graphicFrameChg>
        <pc:cxnChg chg="mod topLvl">
          <ac:chgData name="表谷 拓郎(HYOTANI Takuro)" userId="fa9ef972-0c9b-4c2a-ae9f-c7b7e921f896" providerId="ADAL" clId="{883CF176-FF61-465E-B33D-25EFD220BC6C}" dt="2023-12-04T09:12:10.952" v="463" actId="1582"/>
          <ac:cxnSpMkLst>
            <pc:docMk/>
            <pc:sldMk cId="495054232" sldId="2147378880"/>
            <ac:cxnSpMk id="4" creationId="{A7BF22A4-7A6B-272F-D315-F3BDF0C37416}"/>
          </ac:cxnSpMkLst>
        </pc:cxnChg>
      </pc:sldChg>
      <pc:sldChg chg="addSp delSp modSp mod">
        <pc:chgData name="表谷 拓郎(HYOTANI Takuro)" userId="fa9ef972-0c9b-4c2a-ae9f-c7b7e921f896" providerId="ADAL" clId="{883CF176-FF61-465E-B33D-25EFD220BC6C}" dt="2023-12-04T12:17:01.432" v="4333" actId="14734"/>
        <pc:sldMkLst>
          <pc:docMk/>
          <pc:sldMk cId="2527553762" sldId="2147378881"/>
        </pc:sldMkLst>
        <pc:spChg chg="del mod">
          <ac:chgData name="表谷 拓郎(HYOTANI Takuro)" userId="fa9ef972-0c9b-4c2a-ae9f-c7b7e921f896" providerId="ADAL" clId="{883CF176-FF61-465E-B33D-25EFD220BC6C}" dt="2023-12-04T09:32:41.256" v="1108" actId="478"/>
          <ac:spMkLst>
            <pc:docMk/>
            <pc:sldMk cId="2527553762" sldId="2147378881"/>
            <ac:spMk id="3" creationId="{8169C10E-D8B1-D055-494B-60E10EDBE768}"/>
          </ac:spMkLst>
        </pc:spChg>
        <pc:spChg chg="add del">
          <ac:chgData name="表谷 拓郎(HYOTANI Takuro)" userId="fa9ef972-0c9b-4c2a-ae9f-c7b7e921f896" providerId="ADAL" clId="{883CF176-FF61-465E-B33D-25EFD220BC6C}" dt="2023-12-04T09:12:23.665" v="466" actId="22"/>
          <ac:spMkLst>
            <pc:docMk/>
            <pc:sldMk cId="2527553762" sldId="2147378881"/>
            <ac:spMk id="8" creationId="{BA967DC8-ED60-C756-B6A0-F02F1062BB45}"/>
          </ac:spMkLst>
        </pc:spChg>
        <pc:spChg chg="add mod">
          <ac:chgData name="表谷 拓郎(HYOTANI Takuro)" userId="fa9ef972-0c9b-4c2a-ae9f-c7b7e921f896" providerId="ADAL" clId="{883CF176-FF61-465E-B33D-25EFD220BC6C}" dt="2023-12-04T09:13:22.977" v="577" actId="20577"/>
          <ac:spMkLst>
            <pc:docMk/>
            <pc:sldMk cId="2527553762" sldId="2147378881"/>
            <ac:spMk id="10" creationId="{9DAF8577-A7B2-9A7B-0E92-6CA66664FCF3}"/>
          </ac:spMkLst>
        </pc:spChg>
        <pc:spChg chg="add mod">
          <ac:chgData name="表谷 拓郎(HYOTANI Takuro)" userId="fa9ef972-0c9b-4c2a-ae9f-c7b7e921f896" providerId="ADAL" clId="{883CF176-FF61-465E-B33D-25EFD220BC6C}" dt="2023-12-04T11:21:07.656" v="3258" actId="20577"/>
          <ac:spMkLst>
            <pc:docMk/>
            <pc:sldMk cId="2527553762" sldId="2147378881"/>
            <ac:spMk id="12" creationId="{34DDC1D4-497E-896C-9FBC-6950230988D6}"/>
          </ac:spMkLst>
        </pc:spChg>
        <pc:spChg chg="add mod">
          <ac:chgData name="表谷 拓郎(HYOTANI Takuro)" userId="fa9ef972-0c9b-4c2a-ae9f-c7b7e921f896" providerId="ADAL" clId="{883CF176-FF61-465E-B33D-25EFD220BC6C}" dt="2023-12-04T12:07:44.734" v="3926" actId="20577"/>
          <ac:spMkLst>
            <pc:docMk/>
            <pc:sldMk cId="2527553762" sldId="2147378881"/>
            <ac:spMk id="13" creationId="{57A12AA4-2D47-0A75-35D3-26970F2E1F39}"/>
          </ac:spMkLst>
        </pc:spChg>
        <pc:spChg chg="del mod topLvl">
          <ac:chgData name="表谷 拓郎(HYOTANI Takuro)" userId="fa9ef972-0c9b-4c2a-ae9f-c7b7e921f896" providerId="ADAL" clId="{883CF176-FF61-465E-B33D-25EFD220BC6C}" dt="2023-12-04T09:12:42.393" v="471" actId="478"/>
          <ac:spMkLst>
            <pc:docMk/>
            <pc:sldMk cId="2527553762" sldId="2147378881"/>
            <ac:spMk id="17" creationId="{F052A67D-20A2-4EFD-BF2A-F86DE9F07A37}"/>
          </ac:spMkLst>
        </pc:spChg>
        <pc:grpChg chg="del">
          <ac:chgData name="表谷 拓郎(HYOTANI Takuro)" userId="fa9ef972-0c9b-4c2a-ae9f-c7b7e921f896" providerId="ADAL" clId="{883CF176-FF61-465E-B33D-25EFD220BC6C}" dt="2023-12-04T09:12:40.154" v="470" actId="165"/>
          <ac:grpSpMkLst>
            <pc:docMk/>
            <pc:sldMk cId="2527553762" sldId="2147378881"/>
            <ac:grpSpMk id="6" creationId="{CA14D81B-D78B-1420-4305-892B4F54A9F8}"/>
          </ac:grpSpMkLst>
        </pc:grpChg>
        <pc:graphicFrameChg chg="mod modGraphic">
          <ac:chgData name="表谷 拓郎(HYOTANI Takuro)" userId="fa9ef972-0c9b-4c2a-ae9f-c7b7e921f896" providerId="ADAL" clId="{883CF176-FF61-465E-B33D-25EFD220BC6C}" dt="2023-12-04T11:08:00.928" v="2845" actId="1037"/>
          <ac:graphicFrameMkLst>
            <pc:docMk/>
            <pc:sldMk cId="2527553762" sldId="2147378881"/>
            <ac:graphicFrameMk id="2" creationId="{23403E29-A423-730A-74D3-D877B34251E3}"/>
          </ac:graphicFrameMkLst>
        </pc:graphicFrameChg>
        <pc:graphicFrameChg chg="mod modGraphic">
          <ac:chgData name="表谷 拓郎(HYOTANI Takuro)" userId="fa9ef972-0c9b-4c2a-ae9f-c7b7e921f896" providerId="ADAL" clId="{883CF176-FF61-465E-B33D-25EFD220BC6C}" dt="2023-12-04T11:08:00.928" v="2845" actId="1037"/>
          <ac:graphicFrameMkLst>
            <pc:docMk/>
            <pc:sldMk cId="2527553762" sldId="2147378881"/>
            <ac:graphicFrameMk id="5" creationId="{02FA10FD-C5B6-4E82-EEDB-6787192C77D5}"/>
          </ac:graphicFrameMkLst>
        </pc:graphicFrameChg>
        <pc:graphicFrameChg chg="mod modGraphic">
          <ac:chgData name="表谷 拓郎(HYOTANI Takuro)" userId="fa9ef972-0c9b-4c2a-ae9f-c7b7e921f896" providerId="ADAL" clId="{883CF176-FF61-465E-B33D-25EFD220BC6C}" dt="2023-12-04T11:08:00.928" v="2845" actId="1037"/>
          <ac:graphicFrameMkLst>
            <pc:docMk/>
            <pc:sldMk cId="2527553762" sldId="2147378881"/>
            <ac:graphicFrameMk id="9" creationId="{44E7B47C-36CA-9A9B-5A48-F0C07EB9876C}"/>
          </ac:graphicFrameMkLst>
        </pc:graphicFrameChg>
        <pc:graphicFrameChg chg="mod modGraphic">
          <ac:chgData name="表谷 拓郎(HYOTANI Takuro)" userId="fa9ef972-0c9b-4c2a-ae9f-c7b7e921f896" providerId="ADAL" clId="{883CF176-FF61-465E-B33D-25EFD220BC6C}" dt="2023-12-04T12:17:01.432" v="4333" actId="14734"/>
          <ac:graphicFrameMkLst>
            <pc:docMk/>
            <pc:sldMk cId="2527553762" sldId="2147378881"/>
            <ac:graphicFrameMk id="11" creationId="{9391A420-8BAA-82AA-CE6F-3CC43B9F79FA}"/>
          </ac:graphicFrameMkLst>
        </pc:graphicFrameChg>
        <pc:graphicFrameChg chg="mod modGraphic">
          <ac:chgData name="表谷 拓郎(HYOTANI Takuro)" userId="fa9ef972-0c9b-4c2a-ae9f-c7b7e921f896" providerId="ADAL" clId="{883CF176-FF61-465E-B33D-25EFD220BC6C}" dt="2023-12-04T11:07:54.213" v="2843" actId="1037"/>
          <ac:graphicFrameMkLst>
            <pc:docMk/>
            <pc:sldMk cId="2527553762" sldId="2147378881"/>
            <ac:graphicFrameMk id="27" creationId="{3C7941E5-A0C8-A4C0-4E43-94FD6529D2AD}"/>
          </ac:graphicFrameMkLst>
        </pc:graphicFrameChg>
        <pc:graphicFrameChg chg="mod modGraphic">
          <ac:chgData name="表谷 拓郎(HYOTANI Takuro)" userId="fa9ef972-0c9b-4c2a-ae9f-c7b7e921f896" providerId="ADAL" clId="{883CF176-FF61-465E-B33D-25EFD220BC6C}" dt="2023-12-04T11:07:54.213" v="2843" actId="1037"/>
          <ac:graphicFrameMkLst>
            <pc:docMk/>
            <pc:sldMk cId="2527553762" sldId="2147378881"/>
            <ac:graphicFrameMk id="30" creationId="{E39C0356-3C95-C47C-144C-13E36EFE284C}"/>
          </ac:graphicFrameMkLst>
        </pc:graphicFrameChg>
        <pc:graphicFrameChg chg="mod modGraphic">
          <ac:chgData name="表谷 拓郎(HYOTANI Takuro)" userId="fa9ef972-0c9b-4c2a-ae9f-c7b7e921f896" providerId="ADAL" clId="{883CF176-FF61-465E-B33D-25EFD220BC6C}" dt="2023-12-04T11:08:00.928" v="2845" actId="1037"/>
          <ac:graphicFrameMkLst>
            <pc:docMk/>
            <pc:sldMk cId="2527553762" sldId="2147378881"/>
            <ac:graphicFrameMk id="31" creationId="{CBE8F60D-84E1-0635-0380-418964769421}"/>
          </ac:graphicFrameMkLst>
        </pc:graphicFrameChg>
        <pc:cxnChg chg="mod topLvl">
          <ac:chgData name="表谷 拓郎(HYOTANI Takuro)" userId="fa9ef972-0c9b-4c2a-ae9f-c7b7e921f896" providerId="ADAL" clId="{883CF176-FF61-465E-B33D-25EFD220BC6C}" dt="2023-12-04T09:13:35.098" v="581" actId="1035"/>
          <ac:cxnSpMkLst>
            <pc:docMk/>
            <pc:sldMk cId="2527553762" sldId="2147378881"/>
            <ac:cxnSpMk id="4" creationId="{A7BF22A4-7A6B-272F-D315-F3BDF0C37416}"/>
          </ac:cxnSpMkLst>
        </pc:cxnChg>
      </pc:sldChg>
      <pc:sldChg chg="addSp delSp modSp mod">
        <pc:chgData name="表谷 拓郎(HYOTANI Takuro)" userId="fa9ef972-0c9b-4c2a-ae9f-c7b7e921f896" providerId="ADAL" clId="{883CF176-FF61-465E-B33D-25EFD220BC6C}" dt="2023-12-04T13:20:12.292" v="7054" actId="20577"/>
        <pc:sldMkLst>
          <pc:docMk/>
          <pc:sldMk cId="580855939" sldId="2147378892"/>
        </pc:sldMkLst>
        <pc:spChg chg="mod">
          <ac:chgData name="表谷 拓郎(HYOTANI Takuro)" userId="fa9ef972-0c9b-4c2a-ae9f-c7b7e921f896" providerId="ADAL" clId="{883CF176-FF61-465E-B33D-25EFD220BC6C}" dt="2023-12-04T09:10:26.983" v="422" actId="1076"/>
          <ac:spMkLst>
            <pc:docMk/>
            <pc:sldMk cId="580855939" sldId="2147378892"/>
            <ac:spMk id="3" creationId="{0ECBA042-7483-A3D2-761A-1F6EAA22EB13}"/>
          </ac:spMkLst>
        </pc:spChg>
        <pc:spChg chg="mod">
          <ac:chgData name="表谷 拓郎(HYOTANI Takuro)" userId="fa9ef972-0c9b-4c2a-ae9f-c7b7e921f896" providerId="ADAL" clId="{883CF176-FF61-465E-B33D-25EFD220BC6C}" dt="2023-12-04T09:06:19.635" v="202" actId="1076"/>
          <ac:spMkLst>
            <pc:docMk/>
            <pc:sldMk cId="580855939" sldId="2147378892"/>
            <ac:spMk id="6" creationId="{5337701C-F57E-DAFC-D941-A25FBD7D08F5}"/>
          </ac:spMkLst>
        </pc:spChg>
        <pc:spChg chg="del">
          <ac:chgData name="表谷 拓郎(HYOTANI Takuro)" userId="fa9ef972-0c9b-4c2a-ae9f-c7b7e921f896" providerId="ADAL" clId="{883CF176-FF61-465E-B33D-25EFD220BC6C}" dt="2023-12-04T13:17:12.045" v="6994" actId="478"/>
          <ac:spMkLst>
            <pc:docMk/>
            <pc:sldMk cId="580855939" sldId="2147378892"/>
            <ac:spMk id="11" creationId="{4A6F753D-1311-5CE6-E2AF-A2C3B79557D4}"/>
          </ac:spMkLst>
        </pc:spChg>
        <pc:spChg chg="mod">
          <ac:chgData name="表谷 拓郎(HYOTANI Takuro)" userId="fa9ef972-0c9b-4c2a-ae9f-c7b7e921f896" providerId="ADAL" clId="{883CF176-FF61-465E-B33D-25EFD220BC6C}" dt="2023-12-04T09:06:14.118" v="201" actId="20577"/>
          <ac:spMkLst>
            <pc:docMk/>
            <pc:sldMk cId="580855939" sldId="2147378892"/>
            <ac:spMk id="17" creationId="{F052A67D-20A2-4EFD-BF2A-F86DE9F07A37}"/>
          </ac:spMkLst>
        </pc:spChg>
        <pc:spChg chg="add mod">
          <ac:chgData name="表谷 拓郎(HYOTANI Takuro)" userId="fa9ef972-0c9b-4c2a-ae9f-c7b7e921f896" providerId="ADAL" clId="{883CF176-FF61-465E-B33D-25EFD220BC6C}" dt="2023-12-04T13:20:12.292" v="7054" actId="20577"/>
          <ac:spMkLst>
            <pc:docMk/>
            <pc:sldMk cId="580855939" sldId="2147378892"/>
            <ac:spMk id="18" creationId="{B1073B25-9599-ED87-239C-A9A6247D789D}"/>
          </ac:spMkLst>
        </pc:spChg>
        <pc:grpChg chg="del mod">
          <ac:chgData name="表谷 拓郎(HYOTANI Takuro)" userId="fa9ef972-0c9b-4c2a-ae9f-c7b7e921f896" providerId="ADAL" clId="{883CF176-FF61-465E-B33D-25EFD220BC6C}" dt="2023-12-04T09:06:59.808" v="249" actId="478"/>
          <ac:grpSpMkLst>
            <pc:docMk/>
            <pc:sldMk cId="580855939" sldId="2147378892"/>
            <ac:grpSpMk id="5" creationId="{E5183F15-4D76-B5EE-2A68-5B0AD13354EB}"/>
          </ac:grpSpMkLst>
        </pc:grpChg>
        <pc:graphicFrameChg chg="mod modGraphic">
          <ac:chgData name="表谷 拓郎(HYOTANI Takuro)" userId="fa9ef972-0c9b-4c2a-ae9f-c7b7e921f896" providerId="ADAL" clId="{883CF176-FF61-465E-B33D-25EFD220BC6C}" dt="2023-12-04T13:18:11.106" v="7024" actId="20577"/>
          <ac:graphicFrameMkLst>
            <pc:docMk/>
            <pc:sldMk cId="580855939" sldId="2147378892"/>
            <ac:graphicFrameMk id="2" creationId="{48D11440-97AC-268D-92BD-F270091C8890}"/>
          </ac:graphicFrameMkLst>
        </pc:graphicFrameChg>
        <pc:graphicFrameChg chg="mod modGraphic">
          <ac:chgData name="表谷 拓郎(HYOTANI Takuro)" userId="fa9ef972-0c9b-4c2a-ae9f-c7b7e921f896" providerId="ADAL" clId="{883CF176-FF61-465E-B33D-25EFD220BC6C}" dt="2023-12-04T13:18:33.888" v="7032" actId="20577"/>
          <ac:graphicFrameMkLst>
            <pc:docMk/>
            <pc:sldMk cId="580855939" sldId="2147378892"/>
            <ac:graphicFrameMk id="7" creationId="{A998F7D5-90BD-3218-DB46-49C7D8A10F4D}"/>
          </ac:graphicFrameMkLst>
        </pc:graphicFrameChg>
        <pc:graphicFrameChg chg="mod modGraphic">
          <ac:chgData name="表谷 拓郎(HYOTANI Takuro)" userId="fa9ef972-0c9b-4c2a-ae9f-c7b7e921f896" providerId="ADAL" clId="{883CF176-FF61-465E-B33D-25EFD220BC6C}" dt="2023-12-04T13:18:04.376" v="7022" actId="20577"/>
          <ac:graphicFrameMkLst>
            <pc:docMk/>
            <pc:sldMk cId="580855939" sldId="2147378892"/>
            <ac:graphicFrameMk id="8" creationId="{28186357-C594-7256-AA75-3BCC82378DC1}"/>
          </ac:graphicFrameMkLst>
        </pc:graphicFrameChg>
        <pc:graphicFrameChg chg="mod modGraphic">
          <ac:chgData name="表谷 拓郎(HYOTANI Takuro)" userId="fa9ef972-0c9b-4c2a-ae9f-c7b7e921f896" providerId="ADAL" clId="{883CF176-FF61-465E-B33D-25EFD220BC6C}" dt="2023-12-04T13:18:07.716" v="7023" actId="20577"/>
          <ac:graphicFrameMkLst>
            <pc:docMk/>
            <pc:sldMk cId="580855939" sldId="2147378892"/>
            <ac:graphicFrameMk id="9" creationId="{2727FBEC-1822-487A-53E3-7C1CA897C7BF}"/>
          </ac:graphicFrameMkLst>
        </pc:graphicFrameChg>
        <pc:graphicFrameChg chg="mod modGraphic">
          <ac:chgData name="表谷 拓郎(HYOTANI Takuro)" userId="fa9ef972-0c9b-4c2a-ae9f-c7b7e921f896" providerId="ADAL" clId="{883CF176-FF61-465E-B33D-25EFD220BC6C}" dt="2023-12-04T13:18:14.189" v="7025" actId="20577"/>
          <ac:graphicFrameMkLst>
            <pc:docMk/>
            <pc:sldMk cId="580855939" sldId="2147378892"/>
            <ac:graphicFrameMk id="12" creationId="{776937D9-6D23-AD95-431A-6D61921C4AA7}"/>
          </ac:graphicFrameMkLst>
        </pc:graphicFrameChg>
        <pc:graphicFrameChg chg="mod modGraphic">
          <ac:chgData name="表谷 拓郎(HYOTANI Takuro)" userId="fa9ef972-0c9b-4c2a-ae9f-c7b7e921f896" providerId="ADAL" clId="{883CF176-FF61-465E-B33D-25EFD220BC6C}" dt="2023-12-04T13:18:16.647" v="7026" actId="20577"/>
          <ac:graphicFrameMkLst>
            <pc:docMk/>
            <pc:sldMk cId="580855939" sldId="2147378892"/>
            <ac:graphicFrameMk id="13" creationId="{052E650D-22EC-BFA3-F5F0-313AF2B4B137}"/>
          </ac:graphicFrameMkLst>
        </pc:graphicFrameChg>
        <pc:graphicFrameChg chg="mod modGraphic">
          <ac:chgData name="表谷 拓郎(HYOTANI Takuro)" userId="fa9ef972-0c9b-4c2a-ae9f-c7b7e921f896" providerId="ADAL" clId="{883CF176-FF61-465E-B33D-25EFD220BC6C}" dt="2023-12-04T13:18:19.716" v="7027" actId="20577"/>
          <ac:graphicFrameMkLst>
            <pc:docMk/>
            <pc:sldMk cId="580855939" sldId="2147378892"/>
            <ac:graphicFrameMk id="14" creationId="{293446D4-71E4-FB19-4247-A3ADE7B06ADD}"/>
          </ac:graphicFrameMkLst>
        </pc:graphicFrameChg>
        <pc:cxnChg chg="mod">
          <ac:chgData name="表谷 拓郎(HYOTANI Takuro)" userId="fa9ef972-0c9b-4c2a-ae9f-c7b7e921f896" providerId="ADAL" clId="{883CF176-FF61-465E-B33D-25EFD220BC6C}" dt="2023-12-04T09:08:27.323" v="319" actId="1036"/>
          <ac:cxnSpMkLst>
            <pc:docMk/>
            <pc:sldMk cId="580855939" sldId="2147378892"/>
            <ac:cxnSpMk id="10" creationId="{ABD0584A-16F7-498D-95FF-601C4A8CE0CB}"/>
          </ac:cxnSpMkLst>
        </pc:cxnChg>
      </pc:sldChg>
    </pc:docChg>
  </pc:docChgLst>
  <pc:docChgLst>
    <pc:chgData name="表谷 拓郎(HYOTANI Takuro)" userId="fa9ef972-0c9b-4c2a-ae9f-c7b7e921f896" providerId="ADAL" clId="{C4C57030-D323-4201-BBDE-779F086F0B5D}"/>
    <pc:docChg chg="custSel addSld modSld modNotesMaster">
      <pc:chgData name="表谷 拓郎(HYOTANI Takuro)" userId="fa9ef972-0c9b-4c2a-ae9f-c7b7e921f896" providerId="ADAL" clId="{C4C57030-D323-4201-BBDE-779F086F0B5D}" dt="2023-10-24T13:03:26.122" v="2" actId="478"/>
      <pc:docMkLst>
        <pc:docMk/>
      </pc:docMkLst>
      <pc:sldChg chg="modNotes">
        <pc:chgData name="表谷 拓郎(HYOTANI Takuro)" userId="fa9ef972-0c9b-4c2a-ae9f-c7b7e921f896" providerId="ADAL" clId="{C4C57030-D323-4201-BBDE-779F086F0B5D}" dt="2023-10-24T13:01:48.205" v="0"/>
        <pc:sldMkLst>
          <pc:docMk/>
          <pc:sldMk cId="901293508" sldId="5464"/>
        </pc:sldMkLst>
      </pc:sldChg>
      <pc:sldChg chg="modNotes">
        <pc:chgData name="表谷 拓郎(HYOTANI Takuro)" userId="fa9ef972-0c9b-4c2a-ae9f-c7b7e921f896" providerId="ADAL" clId="{C4C57030-D323-4201-BBDE-779F086F0B5D}" dt="2023-10-24T13:01:48.205" v="0"/>
        <pc:sldMkLst>
          <pc:docMk/>
          <pc:sldMk cId="1884246111" sldId="5467"/>
        </pc:sldMkLst>
      </pc:sldChg>
      <pc:sldChg chg="modNotes">
        <pc:chgData name="表谷 拓郎(HYOTANI Takuro)" userId="fa9ef972-0c9b-4c2a-ae9f-c7b7e921f896" providerId="ADAL" clId="{C4C57030-D323-4201-BBDE-779F086F0B5D}" dt="2023-10-24T13:01:48.205" v="0"/>
        <pc:sldMkLst>
          <pc:docMk/>
          <pc:sldMk cId="2597036458" sldId="2147378875"/>
        </pc:sldMkLst>
      </pc:sldChg>
      <pc:sldChg chg="modNotes">
        <pc:chgData name="表谷 拓郎(HYOTANI Takuro)" userId="fa9ef972-0c9b-4c2a-ae9f-c7b7e921f896" providerId="ADAL" clId="{C4C57030-D323-4201-BBDE-779F086F0B5D}" dt="2023-10-24T13:01:48.205" v="0"/>
        <pc:sldMkLst>
          <pc:docMk/>
          <pc:sldMk cId="3195758207" sldId="2147378883"/>
        </pc:sldMkLst>
      </pc:sldChg>
      <pc:sldChg chg="delSp new mod">
        <pc:chgData name="表谷 拓郎(HYOTANI Takuro)" userId="fa9ef972-0c9b-4c2a-ae9f-c7b7e921f896" providerId="ADAL" clId="{C4C57030-D323-4201-BBDE-779F086F0B5D}" dt="2023-10-24T13:03:26.122" v="2" actId="478"/>
        <pc:sldMkLst>
          <pc:docMk/>
          <pc:sldMk cId="2125525070" sldId="2147378894"/>
        </pc:sldMkLst>
        <pc:spChg chg="del">
          <ac:chgData name="表谷 拓郎(HYOTANI Takuro)" userId="fa9ef972-0c9b-4c2a-ae9f-c7b7e921f896" providerId="ADAL" clId="{C4C57030-D323-4201-BBDE-779F086F0B5D}" dt="2023-10-24T13:03:26.122" v="2" actId="478"/>
          <ac:spMkLst>
            <pc:docMk/>
            <pc:sldMk cId="2125525070" sldId="2147378894"/>
            <ac:spMk id="2" creationId="{F3306835-D2D0-0ABC-A8AE-A41B8276E1F8}"/>
          </ac:spMkLst>
        </pc:spChg>
        <pc:spChg chg="del">
          <ac:chgData name="表谷 拓郎(HYOTANI Takuro)" userId="fa9ef972-0c9b-4c2a-ae9f-c7b7e921f896" providerId="ADAL" clId="{C4C57030-D323-4201-BBDE-779F086F0B5D}" dt="2023-10-24T13:03:26.122" v="2" actId="478"/>
          <ac:spMkLst>
            <pc:docMk/>
            <pc:sldMk cId="2125525070" sldId="2147378894"/>
            <ac:spMk id="3" creationId="{8E2B24F7-6118-C73C-16E9-1E5CB290CB1B}"/>
          </ac:spMkLst>
        </pc:spChg>
        <pc:spChg chg="del">
          <ac:chgData name="表谷 拓郎(HYOTANI Takuro)" userId="fa9ef972-0c9b-4c2a-ae9f-c7b7e921f896" providerId="ADAL" clId="{C4C57030-D323-4201-BBDE-779F086F0B5D}" dt="2023-10-24T13:03:26.122" v="2" actId="478"/>
          <ac:spMkLst>
            <pc:docMk/>
            <pc:sldMk cId="2125525070" sldId="2147378894"/>
            <ac:spMk id="4" creationId="{E2BB6FAD-85B7-BA62-B02C-6CF20B0E3562}"/>
          </ac:spMkLst>
        </pc:spChg>
      </pc:sldChg>
    </pc:docChg>
  </pc:docChgLst>
  <pc:docChgLst>
    <pc:chgData name="白石 真里奈(SHIRAISHI Marina)" userId="314b01ae-cab0-41c4-b3fc-0ebad7359faf" providerId="ADAL" clId="{37035F18-92F0-4F70-8319-24D762951796}"/>
    <pc:docChg chg="custSel modSld modNotesMaster">
      <pc:chgData name="白石 真里奈(SHIRAISHI Marina)" userId="314b01ae-cab0-41c4-b3fc-0ebad7359faf" providerId="ADAL" clId="{37035F18-92F0-4F70-8319-24D762951796}" dt="2023-12-05T02:29:19.032" v="952" actId="20577"/>
      <pc:docMkLst>
        <pc:docMk/>
      </pc:docMkLst>
      <pc:sldChg chg="modSp mod">
        <pc:chgData name="白石 真里奈(SHIRAISHI Marina)" userId="314b01ae-cab0-41c4-b3fc-0ebad7359faf" providerId="ADAL" clId="{37035F18-92F0-4F70-8319-24D762951796}" dt="2023-12-05T01:13:00.840" v="455" actId="20577"/>
        <pc:sldMkLst>
          <pc:docMk/>
          <pc:sldMk cId="3079596639" sldId="845"/>
        </pc:sldMkLst>
        <pc:spChg chg="mod">
          <ac:chgData name="白石 真里奈(SHIRAISHI Marina)" userId="314b01ae-cab0-41c4-b3fc-0ebad7359faf" providerId="ADAL" clId="{37035F18-92F0-4F70-8319-24D762951796}" dt="2023-12-05T01:13:00.840" v="455" actId="20577"/>
          <ac:spMkLst>
            <pc:docMk/>
            <pc:sldMk cId="3079596639" sldId="845"/>
            <ac:spMk id="9" creationId="{3454A3BB-D5DE-673D-3136-93A62F920249}"/>
          </ac:spMkLst>
        </pc:spChg>
        <pc:graphicFrameChg chg="modGraphic">
          <ac:chgData name="白石 真里奈(SHIRAISHI Marina)" userId="314b01ae-cab0-41c4-b3fc-0ebad7359faf" providerId="ADAL" clId="{37035F18-92F0-4F70-8319-24D762951796}" dt="2023-12-05T01:11:29.304" v="384" actId="20577"/>
          <ac:graphicFrameMkLst>
            <pc:docMk/>
            <pc:sldMk cId="3079596639" sldId="845"/>
            <ac:graphicFrameMk id="30" creationId="{A5E6A04A-5EAB-522D-76E3-AD59DE778C51}"/>
          </ac:graphicFrameMkLst>
        </pc:graphicFrameChg>
      </pc:sldChg>
      <pc:sldChg chg="modSp mod">
        <pc:chgData name="白石 真里奈(SHIRAISHI Marina)" userId="314b01ae-cab0-41c4-b3fc-0ebad7359faf" providerId="ADAL" clId="{37035F18-92F0-4F70-8319-24D762951796}" dt="2023-12-05T01:27:59.837" v="734" actId="20577"/>
        <pc:sldMkLst>
          <pc:docMk/>
          <pc:sldMk cId="4084056666" sldId="2147378878"/>
        </pc:sldMkLst>
        <pc:spChg chg="mod">
          <ac:chgData name="白石 真里奈(SHIRAISHI Marina)" userId="314b01ae-cab0-41c4-b3fc-0ebad7359faf" providerId="ADAL" clId="{37035F18-92F0-4F70-8319-24D762951796}" dt="2023-12-05T01:12:54.593" v="450" actId="20577"/>
          <ac:spMkLst>
            <pc:docMk/>
            <pc:sldMk cId="4084056666" sldId="2147378878"/>
            <ac:spMk id="13" creationId="{991B8AA3-0E0B-7287-5E4D-B2A4EA94CCA5}"/>
          </ac:spMkLst>
        </pc:spChg>
        <pc:graphicFrameChg chg="modGraphic">
          <ac:chgData name="白石 真里奈(SHIRAISHI Marina)" userId="314b01ae-cab0-41c4-b3fc-0ebad7359faf" providerId="ADAL" clId="{37035F18-92F0-4F70-8319-24D762951796}" dt="2023-12-05T01:12:29.813" v="419" actId="20577"/>
          <ac:graphicFrameMkLst>
            <pc:docMk/>
            <pc:sldMk cId="4084056666" sldId="2147378878"/>
            <ac:graphicFrameMk id="10" creationId="{3E50452C-1264-7B3D-8662-7F3DC8A96A71}"/>
          </ac:graphicFrameMkLst>
        </pc:graphicFrameChg>
        <pc:graphicFrameChg chg="modGraphic">
          <ac:chgData name="白石 真里奈(SHIRAISHI Marina)" userId="314b01ae-cab0-41c4-b3fc-0ebad7359faf" providerId="ADAL" clId="{37035F18-92F0-4F70-8319-24D762951796}" dt="2023-12-05T01:27:59.837" v="734" actId="20577"/>
          <ac:graphicFrameMkLst>
            <pc:docMk/>
            <pc:sldMk cId="4084056666" sldId="2147378878"/>
            <ac:graphicFrameMk id="12" creationId="{849EF684-2FED-BFBE-F03F-C8BB2F9D7CB3}"/>
          </ac:graphicFrameMkLst>
        </pc:graphicFrameChg>
      </pc:sldChg>
      <pc:sldChg chg="modSp mod">
        <pc:chgData name="白石 真里奈(SHIRAISHI Marina)" userId="314b01ae-cab0-41c4-b3fc-0ebad7359faf" providerId="ADAL" clId="{37035F18-92F0-4F70-8319-24D762951796}" dt="2023-12-05T01:14:59.597" v="570" actId="20577"/>
        <pc:sldMkLst>
          <pc:docMk/>
          <pc:sldMk cId="1840753614" sldId="2147378879"/>
        </pc:sldMkLst>
        <pc:spChg chg="mod">
          <ac:chgData name="白石 真里奈(SHIRAISHI Marina)" userId="314b01ae-cab0-41c4-b3fc-0ebad7359faf" providerId="ADAL" clId="{37035F18-92F0-4F70-8319-24D762951796}" dt="2023-12-05T01:14:52.195" v="567" actId="20577"/>
          <ac:spMkLst>
            <pc:docMk/>
            <pc:sldMk cId="1840753614" sldId="2147378879"/>
            <ac:spMk id="10" creationId="{7DC28FB0-8934-5CA4-8636-57EBDE0ABE4F}"/>
          </ac:spMkLst>
        </pc:spChg>
        <pc:graphicFrameChg chg="modGraphic">
          <ac:chgData name="白石 真里奈(SHIRAISHI Marina)" userId="314b01ae-cab0-41c4-b3fc-0ebad7359faf" providerId="ADAL" clId="{37035F18-92F0-4F70-8319-24D762951796}" dt="2023-12-05T01:14:59.597" v="570" actId="20577"/>
          <ac:graphicFrameMkLst>
            <pc:docMk/>
            <pc:sldMk cId="1840753614" sldId="2147378879"/>
            <ac:graphicFrameMk id="9" creationId="{D16D5F8D-1419-EC20-7A02-866C3F2B2C84}"/>
          </ac:graphicFrameMkLst>
        </pc:graphicFrameChg>
        <pc:graphicFrameChg chg="modGraphic">
          <ac:chgData name="白石 真里奈(SHIRAISHI Marina)" userId="314b01ae-cab0-41c4-b3fc-0ebad7359faf" providerId="ADAL" clId="{37035F18-92F0-4F70-8319-24D762951796}" dt="2023-12-05T01:13:59.897" v="495" actId="20577"/>
          <ac:graphicFrameMkLst>
            <pc:docMk/>
            <pc:sldMk cId="1840753614" sldId="2147378879"/>
            <ac:graphicFrameMk id="15" creationId="{631981E1-6390-2EB3-8167-4359ED3D67CC}"/>
          </ac:graphicFrameMkLst>
        </pc:graphicFrameChg>
        <pc:graphicFrameChg chg="modGraphic">
          <ac:chgData name="白石 真里奈(SHIRAISHI Marina)" userId="314b01ae-cab0-41c4-b3fc-0ebad7359faf" providerId="ADAL" clId="{37035F18-92F0-4F70-8319-24D762951796}" dt="2023-12-05T01:13:56.236" v="491" actId="20577"/>
          <ac:graphicFrameMkLst>
            <pc:docMk/>
            <pc:sldMk cId="1840753614" sldId="2147378879"/>
            <ac:graphicFrameMk id="16" creationId="{CE35C467-BF57-E3FE-74FE-19B7DD5FD7B0}"/>
          </ac:graphicFrameMkLst>
        </pc:graphicFrameChg>
      </pc:sldChg>
      <pc:sldChg chg="modSp mod">
        <pc:chgData name="白石 真里奈(SHIRAISHI Marina)" userId="314b01ae-cab0-41c4-b3fc-0ebad7359faf" providerId="ADAL" clId="{37035F18-92F0-4F70-8319-24D762951796}" dt="2023-12-05T02:29:19.032" v="952" actId="20577"/>
        <pc:sldMkLst>
          <pc:docMk/>
          <pc:sldMk cId="495054232" sldId="2147378880"/>
        </pc:sldMkLst>
        <pc:spChg chg="mod">
          <ac:chgData name="白石 真里奈(SHIRAISHI Marina)" userId="314b01ae-cab0-41c4-b3fc-0ebad7359faf" providerId="ADAL" clId="{37035F18-92F0-4F70-8319-24D762951796}" dt="2023-12-05T01:50:06.558" v="947" actId="20577"/>
          <ac:spMkLst>
            <pc:docMk/>
            <pc:sldMk cId="495054232" sldId="2147378880"/>
            <ac:spMk id="10" creationId="{A343C4DF-CE3A-C88F-F349-9741D617CD6D}"/>
          </ac:spMkLst>
        </pc:spChg>
        <pc:spChg chg="mod">
          <ac:chgData name="白石 真里奈(SHIRAISHI Marina)" userId="314b01ae-cab0-41c4-b3fc-0ebad7359faf" providerId="ADAL" clId="{37035F18-92F0-4F70-8319-24D762951796}" dt="2023-12-05T01:18:10.780" v="654" actId="20577"/>
          <ac:spMkLst>
            <pc:docMk/>
            <pc:sldMk cId="495054232" sldId="2147378880"/>
            <ac:spMk id="15" creationId="{4175CCBB-54D7-71EA-1525-9F019C091419}"/>
          </ac:spMkLst>
        </pc:spChg>
        <pc:graphicFrameChg chg="modGraphic">
          <ac:chgData name="白石 真里奈(SHIRAISHI Marina)" userId="314b01ae-cab0-41c4-b3fc-0ebad7359faf" providerId="ADAL" clId="{37035F18-92F0-4F70-8319-24D762951796}" dt="2023-12-05T02:29:19.032" v="952" actId="20577"/>
          <ac:graphicFrameMkLst>
            <pc:docMk/>
            <pc:sldMk cId="495054232" sldId="2147378880"/>
            <ac:graphicFrameMk id="11" creationId="{0BCC65C3-0CA5-92FC-6AB0-D2833EE1340F}"/>
          </ac:graphicFrameMkLst>
        </pc:graphicFrameChg>
        <pc:graphicFrameChg chg="modGraphic">
          <ac:chgData name="白石 真里奈(SHIRAISHI Marina)" userId="314b01ae-cab0-41c4-b3fc-0ebad7359faf" providerId="ADAL" clId="{37035F18-92F0-4F70-8319-24D762951796}" dt="2023-12-05T01:16:07.280" v="598" actId="20577"/>
          <ac:graphicFrameMkLst>
            <pc:docMk/>
            <pc:sldMk cId="495054232" sldId="2147378880"/>
            <ac:graphicFrameMk id="13" creationId="{40D796B1-BC60-364D-44F5-23F85F4F9C43}"/>
          </ac:graphicFrameMkLst>
        </pc:graphicFrameChg>
        <pc:graphicFrameChg chg="modGraphic">
          <ac:chgData name="白石 真里奈(SHIRAISHI Marina)" userId="314b01ae-cab0-41c4-b3fc-0ebad7359faf" providerId="ADAL" clId="{37035F18-92F0-4F70-8319-24D762951796}" dt="2023-12-05T01:15:59.964" v="594" actId="20577"/>
          <ac:graphicFrameMkLst>
            <pc:docMk/>
            <pc:sldMk cId="495054232" sldId="2147378880"/>
            <ac:graphicFrameMk id="14" creationId="{6BB2D83F-D4DE-C94C-82ED-FDD36C2D73CF}"/>
          </ac:graphicFrameMkLst>
        </pc:graphicFrameChg>
        <pc:graphicFrameChg chg="mod modGraphic">
          <ac:chgData name="白石 真里奈(SHIRAISHI Marina)" userId="314b01ae-cab0-41c4-b3fc-0ebad7359faf" providerId="ADAL" clId="{37035F18-92F0-4F70-8319-24D762951796}" dt="2023-12-05T01:18:44.323" v="656" actId="1076"/>
          <ac:graphicFrameMkLst>
            <pc:docMk/>
            <pc:sldMk cId="495054232" sldId="2147378880"/>
            <ac:graphicFrameMk id="24" creationId="{58CB878A-142F-CC2C-02AE-4B191F97F255}"/>
          </ac:graphicFrameMkLst>
        </pc:graphicFrameChg>
      </pc:sldChg>
      <pc:sldChg chg="modSp mod">
        <pc:chgData name="白石 真里奈(SHIRAISHI Marina)" userId="314b01ae-cab0-41c4-b3fc-0ebad7359faf" providerId="ADAL" clId="{37035F18-92F0-4F70-8319-24D762951796}" dt="2023-12-05T01:38:28.731" v="937" actId="20577"/>
        <pc:sldMkLst>
          <pc:docMk/>
          <pc:sldMk cId="2527553762" sldId="2147378881"/>
        </pc:sldMkLst>
        <pc:spChg chg="mod">
          <ac:chgData name="白石 真里奈(SHIRAISHI Marina)" userId="314b01ae-cab0-41c4-b3fc-0ebad7359faf" providerId="ADAL" clId="{37035F18-92F0-4F70-8319-24D762951796}" dt="2023-12-05T01:38:28.731" v="937" actId="20577"/>
          <ac:spMkLst>
            <pc:docMk/>
            <pc:sldMk cId="2527553762" sldId="2147378881"/>
            <ac:spMk id="13" creationId="{57A12AA4-2D47-0A75-35D3-26970F2E1F39}"/>
          </ac:spMkLst>
        </pc:spChg>
        <pc:graphicFrameChg chg="modGraphic">
          <ac:chgData name="白石 真里奈(SHIRAISHI Marina)" userId="314b01ae-cab0-41c4-b3fc-0ebad7359faf" providerId="ADAL" clId="{37035F18-92F0-4F70-8319-24D762951796}" dt="2023-12-05T01:20:27.019" v="707" actId="20577"/>
          <ac:graphicFrameMkLst>
            <pc:docMk/>
            <pc:sldMk cId="2527553762" sldId="2147378881"/>
            <ac:graphicFrameMk id="2" creationId="{23403E29-A423-730A-74D3-D877B34251E3}"/>
          </ac:graphicFrameMkLst>
        </pc:graphicFrameChg>
        <pc:graphicFrameChg chg="mod modGraphic">
          <ac:chgData name="白石 真里奈(SHIRAISHI Marina)" userId="314b01ae-cab0-41c4-b3fc-0ebad7359faf" providerId="ADAL" clId="{37035F18-92F0-4F70-8319-24D762951796}" dt="2023-12-05T01:22:14.790" v="721" actId="1036"/>
          <ac:graphicFrameMkLst>
            <pc:docMk/>
            <pc:sldMk cId="2527553762" sldId="2147378881"/>
            <ac:graphicFrameMk id="5" creationId="{02FA10FD-C5B6-4E82-EEDB-6787192C77D5}"/>
          </ac:graphicFrameMkLst>
        </pc:graphicFrameChg>
        <pc:graphicFrameChg chg="modGraphic">
          <ac:chgData name="白石 真里奈(SHIRAISHI Marina)" userId="314b01ae-cab0-41c4-b3fc-0ebad7359faf" providerId="ADAL" clId="{37035F18-92F0-4F70-8319-24D762951796}" dt="2023-12-05T01:20:48.988" v="715" actId="20577"/>
          <ac:graphicFrameMkLst>
            <pc:docMk/>
            <pc:sldMk cId="2527553762" sldId="2147378881"/>
            <ac:graphicFrameMk id="30" creationId="{E39C0356-3C95-C47C-144C-13E36EFE284C}"/>
          </ac:graphicFrameMkLst>
        </pc:graphicFrameChg>
        <pc:graphicFrameChg chg="mod modGraphic">
          <ac:chgData name="白石 真里奈(SHIRAISHI Marina)" userId="314b01ae-cab0-41c4-b3fc-0ebad7359faf" providerId="ADAL" clId="{37035F18-92F0-4F70-8319-24D762951796}" dt="2023-12-05T01:22:16.505" v="723" actId="1036"/>
          <ac:graphicFrameMkLst>
            <pc:docMk/>
            <pc:sldMk cId="2527553762" sldId="2147378881"/>
            <ac:graphicFrameMk id="31" creationId="{CBE8F60D-84E1-0635-0380-418964769421}"/>
          </ac:graphicFrameMkLst>
        </pc:graphicFrameChg>
      </pc:sldChg>
      <pc:sldChg chg="modSp mod">
        <pc:chgData name="白石 真里奈(SHIRAISHI Marina)" userId="314b01ae-cab0-41c4-b3fc-0ebad7359faf" providerId="ADAL" clId="{37035F18-92F0-4F70-8319-24D762951796}" dt="2023-12-05T01:10:35.017" v="380" actId="1076"/>
        <pc:sldMkLst>
          <pc:docMk/>
          <pc:sldMk cId="580855939" sldId="2147378892"/>
        </pc:sldMkLst>
        <pc:spChg chg="mod">
          <ac:chgData name="白石 真里奈(SHIRAISHI Marina)" userId="314b01ae-cab0-41c4-b3fc-0ebad7359faf" providerId="ADAL" clId="{37035F18-92F0-4F70-8319-24D762951796}" dt="2023-12-05T01:10:27.117" v="379" actId="20577"/>
          <ac:spMkLst>
            <pc:docMk/>
            <pc:sldMk cId="580855939" sldId="2147378892"/>
            <ac:spMk id="18" creationId="{B1073B25-9599-ED87-239C-A9A6247D789D}"/>
          </ac:spMkLst>
        </pc:spChg>
        <pc:graphicFrameChg chg="modGraphic">
          <ac:chgData name="白石 真里奈(SHIRAISHI Marina)" userId="314b01ae-cab0-41c4-b3fc-0ebad7359faf" providerId="ADAL" clId="{37035F18-92F0-4F70-8319-24D762951796}" dt="2023-12-05T01:05:07.495" v="7" actId="20577"/>
          <ac:graphicFrameMkLst>
            <pc:docMk/>
            <pc:sldMk cId="580855939" sldId="2147378892"/>
            <ac:graphicFrameMk id="7" creationId="{A998F7D5-90BD-3218-DB46-49C7D8A10F4D}"/>
          </ac:graphicFrameMkLst>
        </pc:graphicFrameChg>
        <pc:graphicFrameChg chg="modGraphic">
          <ac:chgData name="白石 真里奈(SHIRAISHI Marina)" userId="314b01ae-cab0-41c4-b3fc-0ebad7359faf" providerId="ADAL" clId="{37035F18-92F0-4F70-8319-24D762951796}" dt="2023-12-05T01:05:24.465" v="15" actId="20577"/>
          <ac:graphicFrameMkLst>
            <pc:docMk/>
            <pc:sldMk cId="580855939" sldId="2147378892"/>
            <ac:graphicFrameMk id="8" creationId="{28186357-C594-7256-AA75-3BCC82378DC1}"/>
          </ac:graphicFrameMkLst>
        </pc:graphicFrameChg>
        <pc:graphicFrameChg chg="modGraphic">
          <ac:chgData name="白石 真里奈(SHIRAISHI Marina)" userId="314b01ae-cab0-41c4-b3fc-0ebad7359faf" providerId="ADAL" clId="{37035F18-92F0-4F70-8319-24D762951796}" dt="2023-12-05T01:08:12.391" v="223" actId="2165"/>
          <ac:graphicFrameMkLst>
            <pc:docMk/>
            <pc:sldMk cId="580855939" sldId="2147378892"/>
            <ac:graphicFrameMk id="12" creationId="{776937D9-6D23-AD95-431A-6D61921C4AA7}"/>
          </ac:graphicFrameMkLst>
        </pc:graphicFrameChg>
        <pc:graphicFrameChg chg="mod modGraphic">
          <ac:chgData name="白石 真里奈(SHIRAISHI Marina)" userId="314b01ae-cab0-41c4-b3fc-0ebad7359faf" providerId="ADAL" clId="{37035F18-92F0-4F70-8319-24D762951796}" dt="2023-12-05T01:09:55.641" v="315" actId="20577"/>
          <ac:graphicFrameMkLst>
            <pc:docMk/>
            <pc:sldMk cId="580855939" sldId="2147378892"/>
            <ac:graphicFrameMk id="13" creationId="{052E650D-22EC-BFA3-F5F0-313AF2B4B137}"/>
          </ac:graphicFrameMkLst>
        </pc:graphicFrameChg>
        <pc:graphicFrameChg chg="mod modGraphic">
          <ac:chgData name="白石 真里奈(SHIRAISHI Marina)" userId="314b01ae-cab0-41c4-b3fc-0ebad7359faf" providerId="ADAL" clId="{37035F18-92F0-4F70-8319-24D762951796}" dt="2023-12-05T01:10:35.017" v="380" actId="1076"/>
          <ac:graphicFrameMkLst>
            <pc:docMk/>
            <pc:sldMk cId="580855939" sldId="2147378892"/>
            <ac:graphicFrameMk id="14" creationId="{293446D4-71E4-FB19-4247-A3ADE7B06ADD}"/>
          </ac:graphicFrameMkLst>
        </pc:graphicFrameChg>
      </pc:sldChg>
    </pc:docChg>
  </pc:docChgLst>
  <pc:docChgLst>
    <pc:chgData name="表谷 拓郎(HYOTANI Takuro)" userId="fa9ef972-0c9b-4c2a-ae9f-c7b7e921f896" providerId="ADAL" clId="{5BAA7CB9-2F31-418D-A2B2-47D4D40ABBF1}"/>
    <pc:docChg chg="undo custSel delSld modSld sldOrd">
      <pc:chgData name="表谷 拓郎(HYOTANI Takuro)" userId="fa9ef972-0c9b-4c2a-ae9f-c7b7e921f896" providerId="ADAL" clId="{5BAA7CB9-2F31-418D-A2B2-47D4D40ABBF1}" dt="2023-10-24T13:00:14.037" v="2502" actId="20577"/>
      <pc:docMkLst>
        <pc:docMk/>
      </pc:docMkLst>
      <pc:sldChg chg="delSp modSp mod">
        <pc:chgData name="表谷 拓郎(HYOTANI Takuro)" userId="fa9ef972-0c9b-4c2a-ae9f-c7b7e921f896" providerId="ADAL" clId="{5BAA7CB9-2F31-418D-A2B2-47D4D40ABBF1}" dt="2023-10-24T12:58:44.331" v="2439"/>
        <pc:sldMkLst>
          <pc:docMk/>
          <pc:sldMk cId="3079596639" sldId="845"/>
        </pc:sldMkLst>
        <pc:spChg chg="mod">
          <ac:chgData name="表谷 拓郎(HYOTANI Takuro)" userId="fa9ef972-0c9b-4c2a-ae9f-c7b7e921f896" providerId="ADAL" clId="{5BAA7CB9-2F31-418D-A2B2-47D4D40ABBF1}" dt="2023-10-24T12:58:44.331" v="2439"/>
          <ac:spMkLst>
            <pc:docMk/>
            <pc:sldMk cId="3079596639" sldId="845"/>
            <ac:spMk id="8" creationId="{86AF24E2-FD86-692F-A982-3ED6F529729A}"/>
          </ac:spMkLst>
        </pc:spChg>
        <pc:spChg chg="mod">
          <ac:chgData name="表谷 拓郎(HYOTANI Takuro)" userId="fa9ef972-0c9b-4c2a-ae9f-c7b7e921f896" providerId="ADAL" clId="{5BAA7CB9-2F31-418D-A2B2-47D4D40ABBF1}" dt="2023-10-24T11:05:36.461" v="409" actId="20577"/>
          <ac:spMkLst>
            <pc:docMk/>
            <pc:sldMk cId="3079596639" sldId="845"/>
            <ac:spMk id="17" creationId="{F052A67D-20A2-4EFD-BF2A-F86DE9F07A37}"/>
          </ac:spMkLst>
        </pc:spChg>
        <pc:graphicFrameChg chg="modGraphic">
          <ac:chgData name="表谷 拓郎(HYOTANI Takuro)" userId="fa9ef972-0c9b-4c2a-ae9f-c7b7e921f896" providerId="ADAL" clId="{5BAA7CB9-2F31-418D-A2B2-47D4D40ABBF1}" dt="2023-10-24T11:57:13.513" v="722" actId="2711"/>
          <ac:graphicFrameMkLst>
            <pc:docMk/>
            <pc:sldMk cId="3079596639" sldId="845"/>
            <ac:graphicFrameMk id="2" creationId="{AAE7C397-1585-5B09-F65C-7C23D445815E}"/>
          </ac:graphicFrameMkLst>
        </pc:graphicFrameChg>
        <pc:graphicFrameChg chg="modGraphic">
          <ac:chgData name="表谷 拓郎(HYOTANI Takuro)" userId="fa9ef972-0c9b-4c2a-ae9f-c7b7e921f896" providerId="ADAL" clId="{5BAA7CB9-2F31-418D-A2B2-47D4D40ABBF1}" dt="2023-10-24T11:59:45.368" v="729" actId="2711"/>
          <ac:graphicFrameMkLst>
            <pc:docMk/>
            <pc:sldMk cId="3079596639" sldId="845"/>
            <ac:graphicFrameMk id="23" creationId="{E604575B-B555-F190-FF12-204224600662}"/>
          </ac:graphicFrameMkLst>
        </pc:graphicFrameChg>
        <pc:graphicFrameChg chg="modGraphic">
          <ac:chgData name="表谷 拓郎(HYOTANI Takuro)" userId="fa9ef972-0c9b-4c2a-ae9f-c7b7e921f896" providerId="ADAL" clId="{5BAA7CB9-2F31-418D-A2B2-47D4D40ABBF1}" dt="2023-10-24T11:59:33.383" v="727" actId="2711"/>
          <ac:graphicFrameMkLst>
            <pc:docMk/>
            <pc:sldMk cId="3079596639" sldId="845"/>
            <ac:graphicFrameMk id="25" creationId="{7D21EDC4-3EBE-64A8-B61E-492EC2A5AB56}"/>
          </ac:graphicFrameMkLst>
        </pc:graphicFrameChg>
        <pc:graphicFrameChg chg="modGraphic">
          <ac:chgData name="表谷 拓郎(HYOTANI Takuro)" userId="fa9ef972-0c9b-4c2a-ae9f-c7b7e921f896" providerId="ADAL" clId="{5BAA7CB9-2F31-418D-A2B2-47D4D40ABBF1}" dt="2023-10-24T11:57:31.591" v="725" actId="2711"/>
          <ac:graphicFrameMkLst>
            <pc:docMk/>
            <pc:sldMk cId="3079596639" sldId="845"/>
            <ac:graphicFrameMk id="26" creationId="{558AE7AF-FE02-8D92-BB70-53B4EF62207F}"/>
          </ac:graphicFrameMkLst>
        </pc:graphicFrameChg>
        <pc:graphicFrameChg chg="modGraphic">
          <ac:chgData name="表谷 拓郎(HYOTANI Takuro)" userId="fa9ef972-0c9b-4c2a-ae9f-c7b7e921f896" providerId="ADAL" clId="{5BAA7CB9-2F31-418D-A2B2-47D4D40ABBF1}" dt="2023-10-24T11:57:07.643" v="721" actId="2711"/>
          <ac:graphicFrameMkLst>
            <pc:docMk/>
            <pc:sldMk cId="3079596639" sldId="845"/>
            <ac:graphicFrameMk id="29" creationId="{5FBDA531-8292-A0ED-6048-65078120B5A2}"/>
          </ac:graphicFrameMkLst>
        </pc:graphicFrameChg>
        <pc:graphicFrameChg chg="modGraphic">
          <ac:chgData name="表谷 拓郎(HYOTANI Takuro)" userId="fa9ef972-0c9b-4c2a-ae9f-c7b7e921f896" providerId="ADAL" clId="{5BAA7CB9-2F31-418D-A2B2-47D4D40ABBF1}" dt="2023-10-24T11:56:59.907" v="720" actId="2711"/>
          <ac:graphicFrameMkLst>
            <pc:docMk/>
            <pc:sldMk cId="3079596639" sldId="845"/>
            <ac:graphicFrameMk id="30" creationId="{A5E6A04A-5EAB-522D-76E3-AD59DE778C51}"/>
          </ac:graphicFrameMkLst>
        </pc:graphicFrameChg>
        <pc:graphicFrameChg chg="modGraphic">
          <ac:chgData name="表谷 拓郎(HYOTANI Takuro)" userId="fa9ef972-0c9b-4c2a-ae9f-c7b7e921f896" providerId="ADAL" clId="{5BAA7CB9-2F31-418D-A2B2-47D4D40ABBF1}" dt="2023-10-24T11:56:55.021" v="719" actId="2711"/>
          <ac:graphicFrameMkLst>
            <pc:docMk/>
            <pc:sldMk cId="3079596639" sldId="845"/>
            <ac:graphicFrameMk id="31" creationId="{050CFC20-908E-14E9-8EFE-2482F56C49F6}"/>
          </ac:graphicFrameMkLst>
        </pc:graphicFrameChg>
        <pc:picChg chg="del mod">
          <ac:chgData name="表谷 拓郎(HYOTANI Takuro)" userId="fa9ef972-0c9b-4c2a-ae9f-c7b7e921f896" providerId="ADAL" clId="{5BAA7CB9-2F31-418D-A2B2-47D4D40ABBF1}" dt="2023-10-24T11:06:06.648" v="415" actId="478"/>
          <ac:picMkLst>
            <pc:docMk/>
            <pc:sldMk cId="3079596639" sldId="845"/>
            <ac:picMk id="33" creationId="{412F228A-F6F1-B00E-6047-D09A1F7D6426}"/>
          </ac:picMkLst>
        </pc:picChg>
        <pc:picChg chg="del mod">
          <ac:chgData name="表谷 拓郎(HYOTANI Takuro)" userId="fa9ef972-0c9b-4c2a-ae9f-c7b7e921f896" providerId="ADAL" clId="{5BAA7CB9-2F31-418D-A2B2-47D4D40ABBF1}" dt="2023-10-24T11:06:06.648" v="415" actId="478"/>
          <ac:picMkLst>
            <pc:docMk/>
            <pc:sldMk cId="3079596639" sldId="845"/>
            <ac:picMk id="34" creationId="{046AAD23-2BD0-E714-9D4E-1720EDD03354}"/>
          </ac:picMkLst>
        </pc:picChg>
        <pc:picChg chg="del mod">
          <ac:chgData name="表谷 拓郎(HYOTANI Takuro)" userId="fa9ef972-0c9b-4c2a-ae9f-c7b7e921f896" providerId="ADAL" clId="{5BAA7CB9-2F31-418D-A2B2-47D4D40ABBF1}" dt="2023-10-24T11:06:06.648" v="415" actId="478"/>
          <ac:picMkLst>
            <pc:docMk/>
            <pc:sldMk cId="3079596639" sldId="845"/>
            <ac:picMk id="35" creationId="{8C3CFC15-C827-279B-AE6B-3A05C703E9BE}"/>
          </ac:picMkLst>
        </pc:picChg>
        <pc:picChg chg="del mod">
          <ac:chgData name="表谷 拓郎(HYOTANI Takuro)" userId="fa9ef972-0c9b-4c2a-ae9f-c7b7e921f896" providerId="ADAL" clId="{5BAA7CB9-2F31-418D-A2B2-47D4D40ABBF1}" dt="2023-10-24T11:06:06.648" v="415" actId="478"/>
          <ac:picMkLst>
            <pc:docMk/>
            <pc:sldMk cId="3079596639" sldId="845"/>
            <ac:picMk id="36" creationId="{471436E4-8AC3-A45F-E422-93DB9BFF66AB}"/>
          </ac:picMkLst>
        </pc:picChg>
        <pc:picChg chg="del mod">
          <ac:chgData name="表谷 拓郎(HYOTANI Takuro)" userId="fa9ef972-0c9b-4c2a-ae9f-c7b7e921f896" providerId="ADAL" clId="{5BAA7CB9-2F31-418D-A2B2-47D4D40ABBF1}" dt="2023-10-24T11:06:06.648" v="415" actId="478"/>
          <ac:picMkLst>
            <pc:docMk/>
            <pc:sldMk cId="3079596639" sldId="845"/>
            <ac:picMk id="37" creationId="{240E1712-7869-2667-DB1E-39AA97025ADD}"/>
          </ac:picMkLst>
        </pc:picChg>
        <pc:picChg chg="del mod">
          <ac:chgData name="表谷 拓郎(HYOTANI Takuro)" userId="fa9ef972-0c9b-4c2a-ae9f-c7b7e921f896" providerId="ADAL" clId="{5BAA7CB9-2F31-418D-A2B2-47D4D40ABBF1}" dt="2023-10-24T11:06:06.648" v="415" actId="478"/>
          <ac:picMkLst>
            <pc:docMk/>
            <pc:sldMk cId="3079596639" sldId="845"/>
            <ac:picMk id="38" creationId="{B6EA86C5-1633-635C-99C0-7A4303B296C9}"/>
          </ac:picMkLst>
        </pc:picChg>
        <pc:picChg chg="del mod">
          <ac:chgData name="表谷 拓郎(HYOTANI Takuro)" userId="fa9ef972-0c9b-4c2a-ae9f-c7b7e921f896" providerId="ADAL" clId="{5BAA7CB9-2F31-418D-A2B2-47D4D40ABBF1}" dt="2023-10-24T11:06:06.648" v="415" actId="478"/>
          <ac:picMkLst>
            <pc:docMk/>
            <pc:sldMk cId="3079596639" sldId="845"/>
            <ac:picMk id="39" creationId="{19330209-FEEB-FBA1-9854-101952B769F0}"/>
          </ac:picMkLst>
        </pc:picChg>
      </pc:sldChg>
      <pc:sldChg chg="modSp mod">
        <pc:chgData name="表谷 拓郎(HYOTANI Takuro)" userId="fa9ef972-0c9b-4c2a-ae9f-c7b7e921f896" providerId="ADAL" clId="{5BAA7CB9-2F31-418D-A2B2-47D4D40ABBF1}" dt="2023-10-24T12:58:15.041" v="2419" actId="20577"/>
        <pc:sldMkLst>
          <pc:docMk/>
          <pc:sldMk cId="1299329828" sldId="5458"/>
        </pc:sldMkLst>
        <pc:spChg chg="mod">
          <ac:chgData name="表谷 拓郎(HYOTANI Takuro)" userId="fa9ef972-0c9b-4c2a-ae9f-c7b7e921f896" providerId="ADAL" clId="{5BAA7CB9-2F31-418D-A2B2-47D4D40ABBF1}" dt="2023-10-24T12:58:15.041" v="2419" actId="20577"/>
          <ac:spMkLst>
            <pc:docMk/>
            <pc:sldMk cId="1299329828" sldId="5458"/>
            <ac:spMk id="4" creationId="{84BF628A-F37F-E33F-21D6-4F400A43A039}"/>
          </ac:spMkLst>
        </pc:spChg>
      </pc:sldChg>
      <pc:sldChg chg="modSp mod">
        <pc:chgData name="表谷 拓郎(HYOTANI Takuro)" userId="fa9ef972-0c9b-4c2a-ae9f-c7b7e921f896" providerId="ADAL" clId="{5BAA7CB9-2F31-418D-A2B2-47D4D40ABBF1}" dt="2023-10-24T12:58:28.544" v="2421" actId="20577"/>
        <pc:sldMkLst>
          <pc:docMk/>
          <pc:sldMk cId="3687790271" sldId="5460"/>
        </pc:sldMkLst>
        <pc:spChg chg="mod">
          <ac:chgData name="表谷 拓郎(HYOTANI Takuro)" userId="fa9ef972-0c9b-4c2a-ae9f-c7b7e921f896" providerId="ADAL" clId="{5BAA7CB9-2F31-418D-A2B2-47D4D40ABBF1}" dt="2023-10-24T11:00:55.419" v="6" actId="20577"/>
          <ac:spMkLst>
            <pc:docMk/>
            <pc:sldMk cId="3687790271" sldId="5460"/>
            <ac:spMk id="2" creationId="{11347413-4E9D-EE08-9AD4-9E991A69DC91}"/>
          </ac:spMkLst>
        </pc:spChg>
        <pc:spChg chg="mod">
          <ac:chgData name="表谷 拓郎(HYOTANI Takuro)" userId="fa9ef972-0c9b-4c2a-ae9f-c7b7e921f896" providerId="ADAL" clId="{5BAA7CB9-2F31-418D-A2B2-47D4D40ABBF1}" dt="2023-10-24T12:58:28.544" v="2421" actId="20577"/>
          <ac:spMkLst>
            <pc:docMk/>
            <pc:sldMk cId="3687790271" sldId="5460"/>
            <ac:spMk id="5" creationId="{D2F727E1-370C-EB81-6254-82BEB8D2DAA5}"/>
          </ac:spMkLst>
        </pc:spChg>
        <pc:spChg chg="mod">
          <ac:chgData name="表谷 拓郎(HYOTANI Takuro)" userId="fa9ef972-0c9b-4c2a-ae9f-c7b7e921f896" providerId="ADAL" clId="{5BAA7CB9-2F31-418D-A2B2-47D4D40ABBF1}" dt="2023-10-24T11:04:36.796" v="391" actId="404"/>
          <ac:spMkLst>
            <pc:docMk/>
            <pc:sldMk cId="3687790271" sldId="5460"/>
            <ac:spMk id="7" creationId="{DDAB3451-BDB9-E6D7-F4C0-742C3C2329F4}"/>
          </ac:spMkLst>
        </pc:spChg>
        <pc:graphicFrameChg chg="modGraphic">
          <ac:chgData name="表谷 拓郎(HYOTANI Takuro)" userId="fa9ef972-0c9b-4c2a-ae9f-c7b7e921f896" providerId="ADAL" clId="{5BAA7CB9-2F31-418D-A2B2-47D4D40ABBF1}" dt="2023-10-24T11:02:16.492" v="104" actId="20577"/>
          <ac:graphicFrameMkLst>
            <pc:docMk/>
            <pc:sldMk cId="3687790271" sldId="5460"/>
            <ac:graphicFrameMk id="12" creationId="{3B2B6149-B1C8-C58F-C57F-A87354558D88}"/>
          </ac:graphicFrameMkLst>
        </pc:graphicFrameChg>
      </pc:sldChg>
      <pc:sldChg chg="modSp mod">
        <pc:chgData name="表谷 拓郎(HYOTANI Takuro)" userId="fa9ef972-0c9b-4c2a-ae9f-c7b7e921f896" providerId="ADAL" clId="{5BAA7CB9-2F31-418D-A2B2-47D4D40ABBF1}" dt="2023-10-24T12:58:37.145" v="2435" actId="1038"/>
        <pc:sldMkLst>
          <pc:docMk/>
          <pc:sldMk cId="2010157582" sldId="5462"/>
        </pc:sldMkLst>
        <pc:spChg chg="mod">
          <ac:chgData name="表谷 拓郎(HYOTANI Takuro)" userId="fa9ef972-0c9b-4c2a-ae9f-c7b7e921f896" providerId="ADAL" clId="{5BAA7CB9-2F31-418D-A2B2-47D4D40ABBF1}" dt="2023-10-24T12:58:37.145" v="2435" actId="1038"/>
          <ac:spMkLst>
            <pc:docMk/>
            <pc:sldMk cId="2010157582" sldId="5462"/>
            <ac:spMk id="5" creationId="{1987F203-CCE1-D7A2-E92E-F33647B39CA3}"/>
          </ac:spMkLst>
        </pc:spChg>
      </pc:sldChg>
      <pc:sldChg chg="del">
        <pc:chgData name="表谷 拓郎(HYOTANI Takuro)" userId="fa9ef972-0c9b-4c2a-ae9f-c7b7e921f896" providerId="ADAL" clId="{5BAA7CB9-2F31-418D-A2B2-47D4D40ABBF1}" dt="2023-10-24T11:05:25.510" v="406" actId="47"/>
        <pc:sldMkLst>
          <pc:docMk/>
          <pc:sldMk cId="4114760448" sldId="5463"/>
        </pc:sldMkLst>
      </pc:sldChg>
      <pc:sldChg chg="addSp delSp modSp mod">
        <pc:chgData name="表谷 拓郎(HYOTANI Takuro)" userId="fa9ef972-0c9b-4c2a-ae9f-c7b7e921f896" providerId="ADAL" clId="{5BAA7CB9-2F31-418D-A2B2-47D4D40ABBF1}" dt="2023-10-24T12:59:19.337" v="2494" actId="1076"/>
        <pc:sldMkLst>
          <pc:docMk/>
          <pc:sldMk cId="901293508" sldId="5464"/>
        </pc:sldMkLst>
        <pc:spChg chg="mod">
          <ac:chgData name="表谷 拓郎(HYOTANI Takuro)" userId="fa9ef972-0c9b-4c2a-ae9f-c7b7e921f896" providerId="ADAL" clId="{5BAA7CB9-2F31-418D-A2B2-47D4D40ABBF1}" dt="2023-10-24T12:59:19.337" v="2494" actId="1076"/>
          <ac:spMkLst>
            <pc:docMk/>
            <pc:sldMk cId="901293508" sldId="5464"/>
            <ac:spMk id="2" creationId="{12A87C28-8B48-1A93-2A6B-1200CFEF04FE}"/>
          </ac:spMkLst>
        </pc:spChg>
        <pc:spChg chg="add del mod">
          <ac:chgData name="表谷 拓郎(HYOTANI Takuro)" userId="fa9ef972-0c9b-4c2a-ae9f-c7b7e921f896" providerId="ADAL" clId="{5BAA7CB9-2F31-418D-A2B2-47D4D40ABBF1}" dt="2023-10-24T12:32:51.239" v="1100" actId="478"/>
          <ac:spMkLst>
            <pc:docMk/>
            <pc:sldMk cId="901293508" sldId="5464"/>
            <ac:spMk id="3" creationId="{BC5DF3C1-229A-B88B-FDCD-2CDAB335B40B}"/>
          </ac:spMkLst>
        </pc:spChg>
        <pc:spChg chg="mod">
          <ac:chgData name="表谷 拓郎(HYOTANI Takuro)" userId="fa9ef972-0c9b-4c2a-ae9f-c7b7e921f896" providerId="ADAL" clId="{5BAA7CB9-2F31-418D-A2B2-47D4D40ABBF1}" dt="2023-10-24T12:43:33.306" v="1295" actId="20577"/>
          <ac:spMkLst>
            <pc:docMk/>
            <pc:sldMk cId="901293508" sldId="5464"/>
            <ac:spMk id="6" creationId="{3BCE6606-0D28-2FFE-6F3E-13C8106A452B}"/>
          </ac:spMkLst>
        </pc:spChg>
        <pc:spChg chg="mod">
          <ac:chgData name="表谷 拓郎(HYOTANI Takuro)" userId="fa9ef972-0c9b-4c2a-ae9f-c7b7e921f896" providerId="ADAL" clId="{5BAA7CB9-2F31-418D-A2B2-47D4D40ABBF1}" dt="2023-10-24T12:52:00.024" v="1752" actId="20577"/>
          <ac:spMkLst>
            <pc:docMk/>
            <pc:sldMk cId="901293508" sldId="5464"/>
            <ac:spMk id="8" creationId="{BE0D3DD2-B83A-9E06-18B1-AF0B02C3BE24}"/>
          </ac:spMkLst>
        </pc:spChg>
        <pc:cxnChg chg="add mod">
          <ac:chgData name="表谷 拓郎(HYOTANI Takuro)" userId="fa9ef972-0c9b-4c2a-ae9f-c7b7e921f896" providerId="ADAL" clId="{5BAA7CB9-2F31-418D-A2B2-47D4D40ABBF1}" dt="2023-10-24T12:42:17.056" v="1256"/>
          <ac:cxnSpMkLst>
            <pc:docMk/>
            <pc:sldMk cId="901293508" sldId="5464"/>
            <ac:cxnSpMk id="4" creationId="{97C074E2-67DB-8906-4B87-B21B943E6659}"/>
          </ac:cxnSpMkLst>
        </pc:cxnChg>
      </pc:sldChg>
      <pc:sldChg chg="modSp mod">
        <pc:chgData name="表谷 拓郎(HYOTANI Takuro)" userId="fa9ef972-0c9b-4c2a-ae9f-c7b7e921f896" providerId="ADAL" clId="{5BAA7CB9-2F31-418D-A2B2-47D4D40ABBF1}" dt="2023-10-24T13:00:14.037" v="2502" actId="20577"/>
        <pc:sldMkLst>
          <pc:docMk/>
          <pc:sldMk cId="1884246111" sldId="5467"/>
        </pc:sldMkLst>
        <pc:spChg chg="mod">
          <ac:chgData name="表谷 拓郎(HYOTANI Takuro)" userId="fa9ef972-0c9b-4c2a-ae9f-c7b7e921f896" providerId="ADAL" clId="{5BAA7CB9-2F31-418D-A2B2-47D4D40ABBF1}" dt="2023-10-24T12:57:24.679" v="2277" actId="1038"/>
          <ac:spMkLst>
            <pc:docMk/>
            <pc:sldMk cId="1884246111" sldId="5467"/>
            <ac:spMk id="3" creationId="{0C42A503-6413-D6EE-EC87-B204ACB5E85C}"/>
          </ac:spMkLst>
        </pc:spChg>
        <pc:spChg chg="mod">
          <ac:chgData name="表谷 拓郎(HYOTANI Takuro)" userId="fa9ef972-0c9b-4c2a-ae9f-c7b7e921f896" providerId="ADAL" clId="{5BAA7CB9-2F31-418D-A2B2-47D4D40ABBF1}" dt="2023-10-24T12:57:24.679" v="2277" actId="1038"/>
          <ac:spMkLst>
            <pc:docMk/>
            <pc:sldMk cId="1884246111" sldId="5467"/>
            <ac:spMk id="4" creationId="{CA4FBE04-01BE-0662-9386-771A75EF8DEE}"/>
          </ac:spMkLst>
        </pc:spChg>
        <pc:spChg chg="mod">
          <ac:chgData name="表谷 拓郎(HYOTANI Takuro)" userId="fa9ef972-0c9b-4c2a-ae9f-c7b7e921f896" providerId="ADAL" clId="{5BAA7CB9-2F31-418D-A2B2-47D4D40ABBF1}" dt="2023-10-24T13:00:14.037" v="2502" actId="20577"/>
          <ac:spMkLst>
            <pc:docMk/>
            <pc:sldMk cId="1884246111" sldId="5467"/>
            <ac:spMk id="6" creationId="{3BCE6606-0D28-2FFE-6F3E-13C8106A452B}"/>
          </ac:spMkLst>
        </pc:spChg>
        <pc:spChg chg="mod">
          <ac:chgData name="表谷 拓郎(HYOTANI Takuro)" userId="fa9ef972-0c9b-4c2a-ae9f-c7b7e921f896" providerId="ADAL" clId="{5BAA7CB9-2F31-418D-A2B2-47D4D40ABBF1}" dt="2023-10-24T12:57:51.144" v="2360" actId="20577"/>
          <ac:spMkLst>
            <pc:docMk/>
            <pc:sldMk cId="1884246111" sldId="5467"/>
            <ac:spMk id="9" creationId="{7EFE21AE-BCF1-132C-0025-A33D46C569FA}"/>
          </ac:spMkLst>
        </pc:spChg>
        <pc:spChg chg="mod">
          <ac:chgData name="表谷 拓郎(HYOTANI Takuro)" userId="fa9ef972-0c9b-4c2a-ae9f-c7b7e921f896" providerId="ADAL" clId="{5BAA7CB9-2F31-418D-A2B2-47D4D40ABBF1}" dt="2023-10-24T12:48:19.162" v="1507" actId="1076"/>
          <ac:spMkLst>
            <pc:docMk/>
            <pc:sldMk cId="1884246111" sldId="5467"/>
            <ac:spMk id="28" creationId="{351608DE-D8F3-C70D-E1FF-BB5AF5FD9D87}"/>
          </ac:spMkLst>
        </pc:spChg>
      </pc:sldChg>
      <pc:sldChg chg="del ord">
        <pc:chgData name="表谷 拓郎(HYOTANI Takuro)" userId="fa9ef972-0c9b-4c2a-ae9f-c7b7e921f896" providerId="ADAL" clId="{5BAA7CB9-2F31-418D-A2B2-47D4D40ABBF1}" dt="2023-10-24T12:35:03.552" v="1133" actId="47"/>
        <pc:sldMkLst>
          <pc:docMk/>
          <pc:sldMk cId="2823568283" sldId="2147378872"/>
        </pc:sldMkLst>
      </pc:sldChg>
      <pc:sldChg chg="delSp modSp del mod">
        <pc:chgData name="表谷 拓郎(HYOTANI Takuro)" userId="fa9ef972-0c9b-4c2a-ae9f-c7b7e921f896" providerId="ADAL" clId="{5BAA7CB9-2F31-418D-A2B2-47D4D40ABBF1}" dt="2023-10-24T12:42:37.481" v="1263" actId="47"/>
        <pc:sldMkLst>
          <pc:docMk/>
          <pc:sldMk cId="3578066419" sldId="2147378873"/>
        </pc:sldMkLst>
        <pc:spChg chg="del">
          <ac:chgData name="表谷 拓郎(HYOTANI Takuro)" userId="fa9ef972-0c9b-4c2a-ae9f-c7b7e921f896" providerId="ADAL" clId="{5BAA7CB9-2F31-418D-A2B2-47D4D40ABBF1}" dt="2023-10-24T12:36:13.880" v="1142" actId="478"/>
          <ac:spMkLst>
            <pc:docMk/>
            <pc:sldMk cId="3578066419" sldId="2147378873"/>
            <ac:spMk id="7" creationId="{6457EF6E-B56C-D499-441C-1B363158F139}"/>
          </ac:spMkLst>
        </pc:spChg>
        <pc:spChg chg="mod">
          <ac:chgData name="表谷 拓郎(HYOTANI Takuro)" userId="fa9ef972-0c9b-4c2a-ae9f-c7b7e921f896" providerId="ADAL" clId="{5BAA7CB9-2F31-418D-A2B2-47D4D40ABBF1}" dt="2023-10-24T12:37:59.441" v="1190" actId="948"/>
          <ac:spMkLst>
            <pc:docMk/>
            <pc:sldMk cId="3578066419" sldId="2147378873"/>
            <ac:spMk id="8" creationId="{BE0D3DD2-B83A-9E06-18B1-AF0B02C3BE24}"/>
          </ac:spMkLst>
        </pc:spChg>
        <pc:spChg chg="del">
          <ac:chgData name="表谷 拓郎(HYOTANI Takuro)" userId="fa9ef972-0c9b-4c2a-ae9f-c7b7e921f896" providerId="ADAL" clId="{5BAA7CB9-2F31-418D-A2B2-47D4D40ABBF1}" dt="2023-10-24T12:36:17.125" v="1143" actId="478"/>
          <ac:spMkLst>
            <pc:docMk/>
            <pc:sldMk cId="3578066419" sldId="2147378873"/>
            <ac:spMk id="9" creationId="{27E5B512-CFD1-C845-F529-E4D3A098643D}"/>
          </ac:spMkLst>
        </pc:spChg>
        <pc:grpChg chg="del mod">
          <ac:chgData name="表谷 拓郎(HYOTANI Takuro)" userId="fa9ef972-0c9b-4c2a-ae9f-c7b7e921f896" providerId="ADAL" clId="{5BAA7CB9-2F31-418D-A2B2-47D4D40ABBF1}" dt="2023-10-24T12:37:08.703" v="1178" actId="478"/>
          <ac:grpSpMkLst>
            <pc:docMk/>
            <pc:sldMk cId="3578066419" sldId="2147378873"/>
            <ac:grpSpMk id="5" creationId="{EA78233F-3B2D-C6E0-9BF0-9D372C1D6C37}"/>
          </ac:grpSpMkLst>
        </pc:grpChg>
      </pc:sldChg>
      <pc:sldChg chg="addSp modSp mod">
        <pc:chgData name="表谷 拓郎(HYOTANI Takuro)" userId="fa9ef972-0c9b-4c2a-ae9f-c7b7e921f896" providerId="ADAL" clId="{5BAA7CB9-2F31-418D-A2B2-47D4D40ABBF1}" dt="2023-10-24T12:54:01.150" v="1940" actId="14734"/>
        <pc:sldMkLst>
          <pc:docMk/>
          <pc:sldMk cId="2597036458" sldId="2147378875"/>
        </pc:sldMkLst>
        <pc:spChg chg="mod">
          <ac:chgData name="表谷 拓郎(HYOTANI Takuro)" userId="fa9ef972-0c9b-4c2a-ae9f-c7b7e921f896" providerId="ADAL" clId="{5BAA7CB9-2F31-418D-A2B2-47D4D40ABBF1}" dt="2023-10-24T12:53:32.200" v="1896" actId="1076"/>
          <ac:spMkLst>
            <pc:docMk/>
            <pc:sldMk cId="2597036458" sldId="2147378875"/>
            <ac:spMk id="4" creationId="{5ACAD16C-D7FA-1E63-FE18-D5FF83399B86}"/>
          </ac:spMkLst>
        </pc:spChg>
        <pc:spChg chg="mod">
          <ac:chgData name="表谷 拓郎(HYOTANI Takuro)" userId="fa9ef972-0c9b-4c2a-ae9f-c7b7e921f896" providerId="ADAL" clId="{5BAA7CB9-2F31-418D-A2B2-47D4D40ABBF1}" dt="2023-10-24T12:42:52.568" v="1265" actId="1076"/>
          <ac:spMkLst>
            <pc:docMk/>
            <pc:sldMk cId="2597036458" sldId="2147378875"/>
            <ac:spMk id="6" creationId="{3BCE6606-0D28-2FFE-6F3E-13C8106A452B}"/>
          </ac:spMkLst>
        </pc:spChg>
        <pc:graphicFrameChg chg="mod modGraphic">
          <ac:chgData name="表谷 拓郎(HYOTANI Takuro)" userId="fa9ef972-0c9b-4c2a-ae9f-c7b7e921f896" providerId="ADAL" clId="{5BAA7CB9-2F31-418D-A2B2-47D4D40ABBF1}" dt="2023-10-24T12:54:01.150" v="1940" actId="14734"/>
          <ac:graphicFrameMkLst>
            <pc:docMk/>
            <pc:sldMk cId="2597036458" sldId="2147378875"/>
            <ac:graphicFrameMk id="3" creationId="{EFD013BE-82EF-61CF-B6E2-AB593613CD62}"/>
          </ac:graphicFrameMkLst>
        </pc:graphicFrameChg>
        <pc:cxnChg chg="add mod">
          <ac:chgData name="表谷 拓郎(HYOTANI Takuro)" userId="fa9ef972-0c9b-4c2a-ae9f-c7b7e921f896" providerId="ADAL" clId="{5BAA7CB9-2F31-418D-A2B2-47D4D40ABBF1}" dt="2023-10-24T12:42:47.678" v="1264"/>
          <ac:cxnSpMkLst>
            <pc:docMk/>
            <pc:sldMk cId="2597036458" sldId="2147378875"/>
            <ac:cxnSpMk id="2" creationId="{5D9C620C-FCEB-8B94-A9E0-8567D637318D}"/>
          </ac:cxnSpMkLst>
        </pc:cxnChg>
      </pc:sldChg>
      <pc:sldChg chg="delSp modSp mod">
        <pc:chgData name="表谷 拓郎(HYOTANI Takuro)" userId="fa9ef972-0c9b-4c2a-ae9f-c7b7e921f896" providerId="ADAL" clId="{5BAA7CB9-2F31-418D-A2B2-47D4D40ABBF1}" dt="2023-10-24T12:58:46.621" v="2443"/>
        <pc:sldMkLst>
          <pc:docMk/>
          <pc:sldMk cId="4084056666" sldId="2147378878"/>
        </pc:sldMkLst>
        <pc:spChg chg="mod">
          <ac:chgData name="表谷 拓郎(HYOTANI Takuro)" userId="fa9ef972-0c9b-4c2a-ae9f-c7b7e921f896" providerId="ADAL" clId="{5BAA7CB9-2F31-418D-A2B2-47D4D40ABBF1}" dt="2023-10-24T12:58:46.621" v="2443"/>
          <ac:spMkLst>
            <pc:docMk/>
            <pc:sldMk cId="4084056666" sldId="2147378878"/>
            <ac:spMk id="7" creationId="{A58DA35E-1E73-C645-EA86-957BC42055CB}"/>
          </ac:spMkLst>
        </pc:spChg>
        <pc:spChg chg="mod">
          <ac:chgData name="表谷 拓郎(HYOTANI Takuro)" userId="fa9ef972-0c9b-4c2a-ae9f-c7b7e921f896" providerId="ADAL" clId="{5BAA7CB9-2F31-418D-A2B2-47D4D40ABBF1}" dt="2023-10-24T11:11:48.119" v="484" actId="20577"/>
          <ac:spMkLst>
            <pc:docMk/>
            <pc:sldMk cId="4084056666" sldId="2147378878"/>
            <ac:spMk id="17" creationId="{F052A67D-20A2-4EFD-BF2A-F86DE9F07A37}"/>
          </ac:spMkLst>
        </pc:spChg>
        <pc:graphicFrameChg chg="modGraphic">
          <ac:chgData name="表谷 拓郎(HYOTANI Takuro)" userId="fa9ef972-0c9b-4c2a-ae9f-c7b7e921f896" providerId="ADAL" clId="{5BAA7CB9-2F31-418D-A2B2-47D4D40ABBF1}" dt="2023-10-24T12:00:34.070" v="739" actId="2711"/>
          <ac:graphicFrameMkLst>
            <pc:docMk/>
            <pc:sldMk cId="4084056666" sldId="2147378878"/>
            <ac:graphicFrameMk id="2" creationId="{0198A41F-33D0-9E41-A433-C3D65BA952B8}"/>
          </ac:graphicFrameMkLst>
        </pc:graphicFrameChg>
        <pc:graphicFrameChg chg="modGraphic">
          <ac:chgData name="表谷 拓郎(HYOTANI Takuro)" userId="fa9ef972-0c9b-4c2a-ae9f-c7b7e921f896" providerId="ADAL" clId="{5BAA7CB9-2F31-418D-A2B2-47D4D40ABBF1}" dt="2023-10-24T12:01:26.422" v="746" actId="2711"/>
          <ac:graphicFrameMkLst>
            <pc:docMk/>
            <pc:sldMk cId="4084056666" sldId="2147378878"/>
            <ac:graphicFrameMk id="8" creationId="{87F974B7-492D-AA64-4647-16D027A69325}"/>
          </ac:graphicFrameMkLst>
        </pc:graphicFrameChg>
        <pc:graphicFrameChg chg="modGraphic">
          <ac:chgData name="表谷 拓郎(HYOTANI Takuro)" userId="fa9ef972-0c9b-4c2a-ae9f-c7b7e921f896" providerId="ADAL" clId="{5BAA7CB9-2F31-418D-A2B2-47D4D40ABBF1}" dt="2023-10-24T12:01:14.468" v="745" actId="2711"/>
          <ac:graphicFrameMkLst>
            <pc:docMk/>
            <pc:sldMk cId="4084056666" sldId="2147378878"/>
            <ac:graphicFrameMk id="9" creationId="{FFDF6B9D-F75F-D29D-062A-E9F2B86B7E9E}"/>
          </ac:graphicFrameMkLst>
        </pc:graphicFrameChg>
        <pc:graphicFrameChg chg="modGraphic">
          <ac:chgData name="表谷 拓郎(HYOTANI Takuro)" userId="fa9ef972-0c9b-4c2a-ae9f-c7b7e921f896" providerId="ADAL" clId="{5BAA7CB9-2F31-418D-A2B2-47D4D40ABBF1}" dt="2023-10-24T12:01:10.370" v="744" actId="2711"/>
          <ac:graphicFrameMkLst>
            <pc:docMk/>
            <pc:sldMk cId="4084056666" sldId="2147378878"/>
            <ac:graphicFrameMk id="10" creationId="{3E50452C-1264-7B3D-8662-7F3DC8A96A71}"/>
          </ac:graphicFrameMkLst>
        </pc:graphicFrameChg>
        <pc:graphicFrameChg chg="modGraphic">
          <ac:chgData name="表谷 拓郎(HYOTANI Takuro)" userId="fa9ef972-0c9b-4c2a-ae9f-c7b7e921f896" providerId="ADAL" clId="{5BAA7CB9-2F31-418D-A2B2-47D4D40ABBF1}" dt="2023-10-24T12:00:29.451" v="738" actId="2711"/>
          <ac:graphicFrameMkLst>
            <pc:docMk/>
            <pc:sldMk cId="4084056666" sldId="2147378878"/>
            <ac:graphicFrameMk id="11" creationId="{83CBC68C-414E-E827-D601-062628E97658}"/>
          </ac:graphicFrameMkLst>
        </pc:graphicFrameChg>
        <pc:graphicFrameChg chg="modGraphic">
          <ac:chgData name="表谷 拓郎(HYOTANI Takuro)" userId="fa9ef972-0c9b-4c2a-ae9f-c7b7e921f896" providerId="ADAL" clId="{5BAA7CB9-2F31-418D-A2B2-47D4D40ABBF1}" dt="2023-10-24T12:00:25.597" v="737" actId="2711"/>
          <ac:graphicFrameMkLst>
            <pc:docMk/>
            <pc:sldMk cId="4084056666" sldId="2147378878"/>
            <ac:graphicFrameMk id="12" creationId="{849EF684-2FED-BFBE-F03F-C8BB2F9D7CB3}"/>
          </ac:graphicFrameMkLst>
        </pc:graphicFrameChg>
        <pc:graphicFrameChg chg="modGraphic">
          <ac:chgData name="表谷 拓郎(HYOTANI Takuro)" userId="fa9ef972-0c9b-4c2a-ae9f-c7b7e921f896" providerId="ADAL" clId="{5BAA7CB9-2F31-418D-A2B2-47D4D40ABBF1}" dt="2023-10-24T12:00:21.549" v="736" actId="2711"/>
          <ac:graphicFrameMkLst>
            <pc:docMk/>
            <pc:sldMk cId="4084056666" sldId="2147378878"/>
            <ac:graphicFrameMk id="23" creationId="{B508B587-FDD0-953A-F721-DCB24E86D189}"/>
          </ac:graphicFrameMkLst>
        </pc:graphicFrameChg>
        <pc:picChg chg="del">
          <ac:chgData name="表谷 拓郎(HYOTANI Takuro)" userId="fa9ef972-0c9b-4c2a-ae9f-c7b7e921f896" providerId="ADAL" clId="{5BAA7CB9-2F31-418D-A2B2-47D4D40ABBF1}" dt="2023-10-24T11:11:55.215" v="485" actId="478"/>
          <ac:picMkLst>
            <pc:docMk/>
            <pc:sldMk cId="4084056666" sldId="2147378878"/>
            <ac:picMk id="3" creationId="{9F00401A-A349-9B45-9B1D-E227BE61CF5C}"/>
          </ac:picMkLst>
        </pc:picChg>
        <pc:picChg chg="del">
          <ac:chgData name="表谷 拓郎(HYOTANI Takuro)" userId="fa9ef972-0c9b-4c2a-ae9f-c7b7e921f896" providerId="ADAL" clId="{5BAA7CB9-2F31-418D-A2B2-47D4D40ABBF1}" dt="2023-10-24T11:11:55.215" v="485" actId="478"/>
          <ac:picMkLst>
            <pc:docMk/>
            <pc:sldMk cId="4084056666" sldId="2147378878"/>
            <ac:picMk id="14" creationId="{09A00352-BEDC-C7EA-C5D1-C98003195596}"/>
          </ac:picMkLst>
        </pc:picChg>
        <pc:picChg chg="del">
          <ac:chgData name="表谷 拓郎(HYOTANI Takuro)" userId="fa9ef972-0c9b-4c2a-ae9f-c7b7e921f896" providerId="ADAL" clId="{5BAA7CB9-2F31-418D-A2B2-47D4D40ABBF1}" dt="2023-10-24T11:11:55.215" v="485" actId="478"/>
          <ac:picMkLst>
            <pc:docMk/>
            <pc:sldMk cId="4084056666" sldId="2147378878"/>
            <ac:picMk id="16" creationId="{FE64725B-8DEA-385C-DC38-88A470106548}"/>
          </ac:picMkLst>
        </pc:picChg>
        <pc:picChg chg="del">
          <ac:chgData name="表谷 拓郎(HYOTANI Takuro)" userId="fa9ef972-0c9b-4c2a-ae9f-c7b7e921f896" providerId="ADAL" clId="{5BAA7CB9-2F31-418D-A2B2-47D4D40ABBF1}" dt="2023-10-24T11:11:55.215" v="485" actId="478"/>
          <ac:picMkLst>
            <pc:docMk/>
            <pc:sldMk cId="4084056666" sldId="2147378878"/>
            <ac:picMk id="18" creationId="{6C8FC92C-5F23-4E2F-FEC5-249A253624CA}"/>
          </ac:picMkLst>
        </pc:picChg>
        <pc:picChg chg="del">
          <ac:chgData name="表谷 拓郎(HYOTANI Takuro)" userId="fa9ef972-0c9b-4c2a-ae9f-c7b7e921f896" providerId="ADAL" clId="{5BAA7CB9-2F31-418D-A2B2-47D4D40ABBF1}" dt="2023-10-24T11:11:55.215" v="485" actId="478"/>
          <ac:picMkLst>
            <pc:docMk/>
            <pc:sldMk cId="4084056666" sldId="2147378878"/>
            <ac:picMk id="19" creationId="{7E818370-4204-A5B7-6274-02CE1781E12D}"/>
          </ac:picMkLst>
        </pc:picChg>
        <pc:picChg chg="del">
          <ac:chgData name="表谷 拓郎(HYOTANI Takuro)" userId="fa9ef972-0c9b-4c2a-ae9f-c7b7e921f896" providerId="ADAL" clId="{5BAA7CB9-2F31-418D-A2B2-47D4D40ABBF1}" dt="2023-10-24T11:11:55.215" v="485" actId="478"/>
          <ac:picMkLst>
            <pc:docMk/>
            <pc:sldMk cId="4084056666" sldId="2147378878"/>
            <ac:picMk id="20" creationId="{8FB8586F-DD3F-0EA7-2EA1-92B733700306}"/>
          </ac:picMkLst>
        </pc:picChg>
        <pc:picChg chg="del">
          <ac:chgData name="表谷 拓郎(HYOTANI Takuro)" userId="fa9ef972-0c9b-4c2a-ae9f-c7b7e921f896" providerId="ADAL" clId="{5BAA7CB9-2F31-418D-A2B2-47D4D40ABBF1}" dt="2023-10-24T11:11:55.215" v="485" actId="478"/>
          <ac:picMkLst>
            <pc:docMk/>
            <pc:sldMk cId="4084056666" sldId="2147378878"/>
            <ac:picMk id="24" creationId="{198AFDCF-A5FF-F0F9-FC94-56F20F1DC57F}"/>
          </ac:picMkLst>
        </pc:picChg>
      </pc:sldChg>
      <pc:sldChg chg="delSp modSp mod">
        <pc:chgData name="表谷 拓郎(HYOTANI Takuro)" userId="fa9ef972-0c9b-4c2a-ae9f-c7b7e921f896" providerId="ADAL" clId="{5BAA7CB9-2F31-418D-A2B2-47D4D40ABBF1}" dt="2023-10-24T12:58:49.021" v="2447"/>
        <pc:sldMkLst>
          <pc:docMk/>
          <pc:sldMk cId="1840753614" sldId="2147378879"/>
        </pc:sldMkLst>
        <pc:spChg chg="mod">
          <ac:chgData name="表谷 拓郎(HYOTANI Takuro)" userId="fa9ef972-0c9b-4c2a-ae9f-c7b7e921f896" providerId="ADAL" clId="{5BAA7CB9-2F31-418D-A2B2-47D4D40ABBF1}" dt="2023-10-24T12:58:49.021" v="2447"/>
          <ac:spMkLst>
            <pc:docMk/>
            <pc:sldMk cId="1840753614" sldId="2147378879"/>
            <ac:spMk id="8" creationId="{5727C270-8D33-871D-411A-F2055E31FBF3}"/>
          </ac:spMkLst>
        </pc:spChg>
        <pc:spChg chg="mod">
          <ac:chgData name="表谷 拓郎(HYOTANI Takuro)" userId="fa9ef972-0c9b-4c2a-ae9f-c7b7e921f896" providerId="ADAL" clId="{5BAA7CB9-2F31-418D-A2B2-47D4D40ABBF1}" dt="2023-10-24T11:48:43.610" v="655" actId="20577"/>
          <ac:spMkLst>
            <pc:docMk/>
            <pc:sldMk cId="1840753614" sldId="2147378879"/>
            <ac:spMk id="17" creationId="{F052A67D-20A2-4EFD-BF2A-F86DE9F07A37}"/>
          </ac:spMkLst>
        </pc:spChg>
        <pc:graphicFrameChg chg="mod modGraphic">
          <ac:chgData name="表谷 拓郎(HYOTANI Takuro)" userId="fa9ef972-0c9b-4c2a-ae9f-c7b7e921f896" providerId="ADAL" clId="{5BAA7CB9-2F31-418D-A2B2-47D4D40ABBF1}" dt="2023-10-24T12:13:49.236" v="780" actId="2711"/>
          <ac:graphicFrameMkLst>
            <pc:docMk/>
            <pc:sldMk cId="1840753614" sldId="2147378879"/>
            <ac:graphicFrameMk id="2" creationId="{B968A1CF-C5A1-1F6F-5A59-890291D9A9D3}"/>
          </ac:graphicFrameMkLst>
        </pc:graphicFrameChg>
        <pc:graphicFrameChg chg="modGraphic">
          <ac:chgData name="表谷 拓郎(HYOTANI Takuro)" userId="fa9ef972-0c9b-4c2a-ae9f-c7b7e921f896" providerId="ADAL" clId="{5BAA7CB9-2F31-418D-A2B2-47D4D40ABBF1}" dt="2023-10-24T12:04:49.644" v="777" actId="2711"/>
          <ac:graphicFrameMkLst>
            <pc:docMk/>
            <pc:sldMk cId="1840753614" sldId="2147378879"/>
            <ac:graphicFrameMk id="5" creationId="{6264049F-C1A0-6550-56A7-E9FDA87F5846}"/>
          </ac:graphicFrameMkLst>
        </pc:graphicFrameChg>
        <pc:graphicFrameChg chg="modGraphic">
          <ac:chgData name="表谷 拓郎(HYOTANI Takuro)" userId="fa9ef972-0c9b-4c2a-ae9f-c7b7e921f896" providerId="ADAL" clId="{5BAA7CB9-2F31-418D-A2B2-47D4D40ABBF1}" dt="2023-10-24T12:04:54.489" v="778" actId="2711"/>
          <ac:graphicFrameMkLst>
            <pc:docMk/>
            <pc:sldMk cId="1840753614" sldId="2147378879"/>
            <ac:graphicFrameMk id="9" creationId="{D16D5F8D-1419-EC20-7A02-866C3F2B2C84}"/>
          </ac:graphicFrameMkLst>
        </pc:graphicFrameChg>
        <pc:graphicFrameChg chg="modGraphic">
          <ac:chgData name="表谷 拓郎(HYOTANI Takuro)" userId="fa9ef972-0c9b-4c2a-ae9f-c7b7e921f896" providerId="ADAL" clId="{5BAA7CB9-2F31-418D-A2B2-47D4D40ABBF1}" dt="2023-10-24T12:14:02.811" v="783" actId="2711"/>
          <ac:graphicFrameMkLst>
            <pc:docMk/>
            <pc:sldMk cId="1840753614" sldId="2147378879"/>
            <ac:graphicFrameMk id="14" creationId="{EA305592-4772-5756-70EF-D2C2FA2D4576}"/>
          </ac:graphicFrameMkLst>
        </pc:graphicFrameChg>
        <pc:graphicFrameChg chg="modGraphic">
          <ac:chgData name="表谷 拓郎(HYOTANI Takuro)" userId="fa9ef972-0c9b-4c2a-ae9f-c7b7e921f896" providerId="ADAL" clId="{5BAA7CB9-2F31-418D-A2B2-47D4D40ABBF1}" dt="2023-10-24T12:13:57.672" v="782" actId="2711"/>
          <ac:graphicFrameMkLst>
            <pc:docMk/>
            <pc:sldMk cId="1840753614" sldId="2147378879"/>
            <ac:graphicFrameMk id="15" creationId="{631981E1-6390-2EB3-8167-4359ED3D67CC}"/>
          </ac:graphicFrameMkLst>
        </pc:graphicFrameChg>
        <pc:graphicFrameChg chg="modGraphic">
          <ac:chgData name="表谷 拓郎(HYOTANI Takuro)" userId="fa9ef972-0c9b-4c2a-ae9f-c7b7e921f896" providerId="ADAL" clId="{5BAA7CB9-2F31-418D-A2B2-47D4D40ABBF1}" dt="2023-10-24T12:13:52.959" v="781" actId="2711"/>
          <ac:graphicFrameMkLst>
            <pc:docMk/>
            <pc:sldMk cId="1840753614" sldId="2147378879"/>
            <ac:graphicFrameMk id="16" creationId="{CE35C467-BF57-E3FE-74FE-19B7DD5FD7B0}"/>
          </ac:graphicFrameMkLst>
        </pc:graphicFrameChg>
        <pc:graphicFrameChg chg="mod modGraphic">
          <ac:chgData name="表谷 拓郎(HYOTANI Takuro)" userId="fa9ef972-0c9b-4c2a-ae9f-c7b7e921f896" providerId="ADAL" clId="{5BAA7CB9-2F31-418D-A2B2-47D4D40ABBF1}" dt="2023-10-24T12:04:58.406" v="779" actId="2711"/>
          <ac:graphicFrameMkLst>
            <pc:docMk/>
            <pc:sldMk cId="1840753614" sldId="2147378879"/>
            <ac:graphicFrameMk id="18" creationId="{CA9E9EA6-F818-4521-7169-1459927F50DB}"/>
          </ac:graphicFrameMkLst>
        </pc:graphicFrameChg>
        <pc:picChg chg="del">
          <ac:chgData name="表谷 拓郎(HYOTANI Takuro)" userId="fa9ef972-0c9b-4c2a-ae9f-c7b7e921f896" providerId="ADAL" clId="{5BAA7CB9-2F31-418D-A2B2-47D4D40ABBF1}" dt="2023-10-24T11:12:02.016" v="486" actId="478"/>
          <ac:picMkLst>
            <pc:docMk/>
            <pc:sldMk cId="1840753614" sldId="2147378879"/>
            <ac:picMk id="3" creationId="{A8B5361A-00E4-8E95-305D-29B4C983A32F}"/>
          </ac:picMkLst>
        </pc:picChg>
        <pc:picChg chg="del">
          <ac:chgData name="表谷 拓郎(HYOTANI Takuro)" userId="fa9ef972-0c9b-4c2a-ae9f-c7b7e921f896" providerId="ADAL" clId="{5BAA7CB9-2F31-418D-A2B2-47D4D40ABBF1}" dt="2023-10-24T11:12:02.016" v="486" actId="478"/>
          <ac:picMkLst>
            <pc:docMk/>
            <pc:sldMk cId="1840753614" sldId="2147378879"/>
            <ac:picMk id="7" creationId="{C887021B-830B-0E6C-D7AC-F7CA10EDDFE1}"/>
          </ac:picMkLst>
        </pc:picChg>
        <pc:picChg chg="del">
          <ac:chgData name="表谷 拓郎(HYOTANI Takuro)" userId="fa9ef972-0c9b-4c2a-ae9f-c7b7e921f896" providerId="ADAL" clId="{5BAA7CB9-2F31-418D-A2B2-47D4D40ABBF1}" dt="2023-10-24T11:12:02.016" v="486" actId="478"/>
          <ac:picMkLst>
            <pc:docMk/>
            <pc:sldMk cId="1840753614" sldId="2147378879"/>
            <ac:picMk id="10" creationId="{734FED4B-C191-F719-ACFF-545FBE527BF0}"/>
          </ac:picMkLst>
        </pc:picChg>
        <pc:picChg chg="del">
          <ac:chgData name="表谷 拓郎(HYOTANI Takuro)" userId="fa9ef972-0c9b-4c2a-ae9f-c7b7e921f896" providerId="ADAL" clId="{5BAA7CB9-2F31-418D-A2B2-47D4D40ABBF1}" dt="2023-10-24T11:12:02.016" v="486" actId="478"/>
          <ac:picMkLst>
            <pc:docMk/>
            <pc:sldMk cId="1840753614" sldId="2147378879"/>
            <ac:picMk id="22" creationId="{9DEBA1F2-BAD8-52E4-B94F-D4A95CE1C445}"/>
          </ac:picMkLst>
        </pc:picChg>
        <pc:picChg chg="del">
          <ac:chgData name="表谷 拓郎(HYOTANI Takuro)" userId="fa9ef972-0c9b-4c2a-ae9f-c7b7e921f896" providerId="ADAL" clId="{5BAA7CB9-2F31-418D-A2B2-47D4D40ABBF1}" dt="2023-10-24T11:12:02.016" v="486" actId="478"/>
          <ac:picMkLst>
            <pc:docMk/>
            <pc:sldMk cId="1840753614" sldId="2147378879"/>
            <ac:picMk id="23" creationId="{ADFEA6FB-E6F0-C461-2868-BBAC40D59227}"/>
          </ac:picMkLst>
        </pc:picChg>
        <pc:picChg chg="del">
          <ac:chgData name="表谷 拓郎(HYOTANI Takuro)" userId="fa9ef972-0c9b-4c2a-ae9f-c7b7e921f896" providerId="ADAL" clId="{5BAA7CB9-2F31-418D-A2B2-47D4D40ABBF1}" dt="2023-10-24T11:12:02.016" v="486" actId="478"/>
          <ac:picMkLst>
            <pc:docMk/>
            <pc:sldMk cId="1840753614" sldId="2147378879"/>
            <ac:picMk id="25" creationId="{66B4FD1B-0060-9549-4BE5-736140A66457}"/>
          </ac:picMkLst>
        </pc:picChg>
        <pc:picChg chg="del">
          <ac:chgData name="表谷 拓郎(HYOTANI Takuro)" userId="fa9ef972-0c9b-4c2a-ae9f-c7b7e921f896" providerId="ADAL" clId="{5BAA7CB9-2F31-418D-A2B2-47D4D40ABBF1}" dt="2023-10-24T11:12:02.016" v="486" actId="478"/>
          <ac:picMkLst>
            <pc:docMk/>
            <pc:sldMk cId="1840753614" sldId="2147378879"/>
            <ac:picMk id="26" creationId="{F9D67CF2-BA6D-8B9F-4006-89B3F05CE8E4}"/>
          </ac:picMkLst>
        </pc:picChg>
      </pc:sldChg>
      <pc:sldChg chg="delSp modSp mod">
        <pc:chgData name="表谷 拓郎(HYOTANI Takuro)" userId="fa9ef972-0c9b-4c2a-ae9f-c7b7e921f896" providerId="ADAL" clId="{5BAA7CB9-2F31-418D-A2B2-47D4D40ABBF1}" dt="2023-10-24T12:58:55.145" v="2457" actId="20577"/>
        <pc:sldMkLst>
          <pc:docMk/>
          <pc:sldMk cId="495054232" sldId="2147378880"/>
        </pc:sldMkLst>
        <pc:spChg chg="mod">
          <ac:chgData name="表谷 拓郎(HYOTANI Takuro)" userId="fa9ef972-0c9b-4c2a-ae9f-c7b7e921f896" providerId="ADAL" clId="{5BAA7CB9-2F31-418D-A2B2-47D4D40ABBF1}" dt="2023-10-24T12:58:55.145" v="2457" actId="20577"/>
          <ac:spMkLst>
            <pc:docMk/>
            <pc:sldMk cId="495054232" sldId="2147378880"/>
            <ac:spMk id="8" creationId="{285518A2-237E-63B3-73BA-C9C7BC7BE077}"/>
          </ac:spMkLst>
        </pc:spChg>
        <pc:spChg chg="mod">
          <ac:chgData name="表谷 拓郎(HYOTANI Takuro)" userId="fa9ef972-0c9b-4c2a-ae9f-c7b7e921f896" providerId="ADAL" clId="{5BAA7CB9-2F31-418D-A2B2-47D4D40ABBF1}" dt="2023-10-24T11:48:48.220" v="657" actId="20577"/>
          <ac:spMkLst>
            <pc:docMk/>
            <pc:sldMk cId="495054232" sldId="2147378880"/>
            <ac:spMk id="17" creationId="{F052A67D-20A2-4EFD-BF2A-F86DE9F07A37}"/>
          </ac:spMkLst>
        </pc:spChg>
        <pc:graphicFrameChg chg="mod modGraphic">
          <ac:chgData name="表谷 拓郎(HYOTANI Takuro)" userId="fa9ef972-0c9b-4c2a-ae9f-c7b7e921f896" providerId="ADAL" clId="{5BAA7CB9-2F31-418D-A2B2-47D4D40ABBF1}" dt="2023-10-24T12:16:04.444" v="799" actId="1035"/>
          <ac:graphicFrameMkLst>
            <pc:docMk/>
            <pc:sldMk cId="495054232" sldId="2147378880"/>
            <ac:graphicFrameMk id="2" creationId="{DAB46FC6-AB58-D527-597B-080DC08B1A63}"/>
          </ac:graphicFrameMkLst>
        </pc:graphicFrameChg>
        <pc:graphicFrameChg chg="modGraphic">
          <ac:chgData name="表谷 拓郎(HYOTANI Takuro)" userId="fa9ef972-0c9b-4c2a-ae9f-c7b7e921f896" providerId="ADAL" clId="{5BAA7CB9-2F31-418D-A2B2-47D4D40ABBF1}" dt="2023-10-24T12:14:58.005" v="790" actId="2711"/>
          <ac:graphicFrameMkLst>
            <pc:docMk/>
            <pc:sldMk cId="495054232" sldId="2147378880"/>
            <ac:graphicFrameMk id="5" creationId="{17F885E1-2CA4-598D-E084-2734438E5BF1}"/>
          </ac:graphicFrameMkLst>
        </pc:graphicFrameChg>
        <pc:graphicFrameChg chg="modGraphic">
          <ac:chgData name="表谷 拓郎(HYOTANI Takuro)" userId="fa9ef972-0c9b-4c2a-ae9f-c7b7e921f896" providerId="ADAL" clId="{5BAA7CB9-2F31-418D-A2B2-47D4D40ABBF1}" dt="2023-10-24T12:16:46.417" v="807" actId="2711"/>
          <ac:graphicFrameMkLst>
            <pc:docMk/>
            <pc:sldMk cId="495054232" sldId="2147378880"/>
            <ac:graphicFrameMk id="11" creationId="{0BCC65C3-0CA5-92FC-6AB0-D2833EE1340F}"/>
          </ac:graphicFrameMkLst>
        </pc:graphicFrameChg>
        <pc:graphicFrameChg chg="modGraphic">
          <ac:chgData name="表谷 拓郎(HYOTANI Takuro)" userId="fa9ef972-0c9b-4c2a-ae9f-c7b7e921f896" providerId="ADAL" clId="{5BAA7CB9-2F31-418D-A2B2-47D4D40ABBF1}" dt="2023-10-24T12:16:36.049" v="805" actId="2711"/>
          <ac:graphicFrameMkLst>
            <pc:docMk/>
            <pc:sldMk cId="495054232" sldId="2147378880"/>
            <ac:graphicFrameMk id="12" creationId="{DAFB1B75-1EB8-7D0F-BA61-9B1B957FFDC6}"/>
          </ac:graphicFrameMkLst>
        </pc:graphicFrameChg>
        <pc:graphicFrameChg chg="mod modGraphic">
          <ac:chgData name="表谷 拓郎(HYOTANI Takuro)" userId="fa9ef972-0c9b-4c2a-ae9f-c7b7e921f896" providerId="ADAL" clId="{5BAA7CB9-2F31-418D-A2B2-47D4D40ABBF1}" dt="2023-10-24T12:16:25.933" v="803" actId="2711"/>
          <ac:graphicFrameMkLst>
            <pc:docMk/>
            <pc:sldMk cId="495054232" sldId="2147378880"/>
            <ac:graphicFrameMk id="13" creationId="{40D796B1-BC60-364D-44F5-23F85F4F9C43}"/>
          </ac:graphicFrameMkLst>
        </pc:graphicFrameChg>
        <pc:graphicFrameChg chg="modGraphic">
          <ac:chgData name="表谷 拓郎(HYOTANI Takuro)" userId="fa9ef972-0c9b-4c2a-ae9f-c7b7e921f896" providerId="ADAL" clId="{5BAA7CB9-2F31-418D-A2B2-47D4D40ABBF1}" dt="2023-10-24T12:15:31.901" v="792" actId="2711"/>
          <ac:graphicFrameMkLst>
            <pc:docMk/>
            <pc:sldMk cId="495054232" sldId="2147378880"/>
            <ac:graphicFrameMk id="14" creationId="{6BB2D83F-D4DE-C94C-82ED-FDD36C2D73CF}"/>
          </ac:graphicFrameMkLst>
        </pc:graphicFrameChg>
        <pc:graphicFrameChg chg="modGraphic">
          <ac:chgData name="表谷 拓郎(HYOTANI Takuro)" userId="fa9ef972-0c9b-4c2a-ae9f-c7b7e921f896" providerId="ADAL" clId="{5BAA7CB9-2F31-418D-A2B2-47D4D40ABBF1}" dt="2023-10-24T12:15:27.847" v="791" actId="2711"/>
          <ac:graphicFrameMkLst>
            <pc:docMk/>
            <pc:sldMk cId="495054232" sldId="2147378880"/>
            <ac:graphicFrameMk id="24" creationId="{58CB878A-142F-CC2C-02AE-4B191F97F255}"/>
          </ac:graphicFrameMkLst>
        </pc:graphicFrameChg>
        <pc:picChg chg="del">
          <ac:chgData name="表谷 拓郎(HYOTANI Takuro)" userId="fa9ef972-0c9b-4c2a-ae9f-c7b7e921f896" providerId="ADAL" clId="{5BAA7CB9-2F31-418D-A2B2-47D4D40ABBF1}" dt="2023-10-24T11:12:09.622" v="487" actId="478"/>
          <ac:picMkLst>
            <pc:docMk/>
            <pc:sldMk cId="495054232" sldId="2147378880"/>
            <ac:picMk id="3" creationId="{C4DDB44C-C3C8-97C4-C48C-BBEF05D81B38}"/>
          </ac:picMkLst>
        </pc:picChg>
        <pc:picChg chg="del">
          <ac:chgData name="表谷 拓郎(HYOTANI Takuro)" userId="fa9ef972-0c9b-4c2a-ae9f-c7b7e921f896" providerId="ADAL" clId="{5BAA7CB9-2F31-418D-A2B2-47D4D40ABBF1}" dt="2023-10-24T11:12:09.622" v="487" actId="478"/>
          <ac:picMkLst>
            <pc:docMk/>
            <pc:sldMk cId="495054232" sldId="2147378880"/>
            <ac:picMk id="15" creationId="{CD23F04A-73B0-738E-C379-391179A70744}"/>
          </ac:picMkLst>
        </pc:picChg>
        <pc:picChg chg="del">
          <ac:chgData name="表谷 拓郎(HYOTANI Takuro)" userId="fa9ef972-0c9b-4c2a-ae9f-c7b7e921f896" providerId="ADAL" clId="{5BAA7CB9-2F31-418D-A2B2-47D4D40ABBF1}" dt="2023-10-24T11:12:09.622" v="487" actId="478"/>
          <ac:picMkLst>
            <pc:docMk/>
            <pc:sldMk cId="495054232" sldId="2147378880"/>
            <ac:picMk id="16" creationId="{BC3F7B2F-1456-81CE-DDE0-5DD7EF39EFA3}"/>
          </ac:picMkLst>
        </pc:picChg>
        <pc:picChg chg="del">
          <ac:chgData name="表谷 拓郎(HYOTANI Takuro)" userId="fa9ef972-0c9b-4c2a-ae9f-c7b7e921f896" providerId="ADAL" clId="{5BAA7CB9-2F31-418D-A2B2-47D4D40ABBF1}" dt="2023-10-24T11:12:09.622" v="487" actId="478"/>
          <ac:picMkLst>
            <pc:docMk/>
            <pc:sldMk cId="495054232" sldId="2147378880"/>
            <ac:picMk id="18" creationId="{5F6CEC49-FAE7-D84F-B939-4462715478BA}"/>
          </ac:picMkLst>
        </pc:picChg>
        <pc:picChg chg="del">
          <ac:chgData name="表谷 拓郎(HYOTANI Takuro)" userId="fa9ef972-0c9b-4c2a-ae9f-c7b7e921f896" providerId="ADAL" clId="{5BAA7CB9-2F31-418D-A2B2-47D4D40ABBF1}" dt="2023-10-24T11:12:09.622" v="487" actId="478"/>
          <ac:picMkLst>
            <pc:docMk/>
            <pc:sldMk cId="495054232" sldId="2147378880"/>
            <ac:picMk id="19" creationId="{73DEF3E5-74C3-DB4B-5DD1-E67F9EF4B997}"/>
          </ac:picMkLst>
        </pc:picChg>
        <pc:picChg chg="del">
          <ac:chgData name="表谷 拓郎(HYOTANI Takuro)" userId="fa9ef972-0c9b-4c2a-ae9f-c7b7e921f896" providerId="ADAL" clId="{5BAA7CB9-2F31-418D-A2B2-47D4D40ABBF1}" dt="2023-10-24T11:12:09.622" v="487" actId="478"/>
          <ac:picMkLst>
            <pc:docMk/>
            <pc:sldMk cId="495054232" sldId="2147378880"/>
            <ac:picMk id="20" creationId="{D346E6CC-A550-378B-A293-7AC4EE0E0694}"/>
          </ac:picMkLst>
        </pc:picChg>
        <pc:picChg chg="del">
          <ac:chgData name="表谷 拓郎(HYOTANI Takuro)" userId="fa9ef972-0c9b-4c2a-ae9f-c7b7e921f896" providerId="ADAL" clId="{5BAA7CB9-2F31-418D-A2B2-47D4D40ABBF1}" dt="2023-10-24T11:12:09.622" v="487" actId="478"/>
          <ac:picMkLst>
            <pc:docMk/>
            <pc:sldMk cId="495054232" sldId="2147378880"/>
            <ac:picMk id="21" creationId="{24E3B802-8B8E-1BCF-FA09-12AE03381773}"/>
          </ac:picMkLst>
        </pc:picChg>
      </pc:sldChg>
      <pc:sldChg chg="delSp modSp mod">
        <pc:chgData name="表谷 拓郎(HYOTANI Takuro)" userId="fa9ef972-0c9b-4c2a-ae9f-c7b7e921f896" providerId="ADAL" clId="{5BAA7CB9-2F31-418D-A2B2-47D4D40ABBF1}" dt="2023-10-24T12:59:02.065" v="2467" actId="20577"/>
        <pc:sldMkLst>
          <pc:docMk/>
          <pc:sldMk cId="2527553762" sldId="2147378881"/>
        </pc:sldMkLst>
        <pc:spChg chg="mod">
          <ac:chgData name="表谷 拓郎(HYOTANI Takuro)" userId="fa9ef972-0c9b-4c2a-ae9f-c7b7e921f896" providerId="ADAL" clId="{5BAA7CB9-2F31-418D-A2B2-47D4D40ABBF1}" dt="2023-10-24T12:59:02.065" v="2467" actId="20577"/>
          <ac:spMkLst>
            <pc:docMk/>
            <pc:sldMk cId="2527553762" sldId="2147378881"/>
            <ac:spMk id="8" creationId="{160B3005-7BF5-36E5-A8B1-EF07002F4A99}"/>
          </ac:spMkLst>
        </pc:spChg>
        <pc:graphicFrameChg chg="modGraphic">
          <ac:chgData name="表谷 拓郎(HYOTANI Takuro)" userId="fa9ef972-0c9b-4c2a-ae9f-c7b7e921f896" providerId="ADAL" clId="{5BAA7CB9-2F31-418D-A2B2-47D4D40ABBF1}" dt="2023-10-24T12:21:53.426" v="870" actId="120"/>
          <ac:graphicFrameMkLst>
            <pc:docMk/>
            <pc:sldMk cId="2527553762" sldId="2147378881"/>
            <ac:graphicFrameMk id="2" creationId="{23403E29-A423-730A-74D3-D877B34251E3}"/>
          </ac:graphicFrameMkLst>
        </pc:graphicFrameChg>
        <pc:graphicFrameChg chg="modGraphic">
          <ac:chgData name="表谷 拓郎(HYOTANI Takuro)" userId="fa9ef972-0c9b-4c2a-ae9f-c7b7e921f896" providerId="ADAL" clId="{5BAA7CB9-2F31-418D-A2B2-47D4D40ABBF1}" dt="2023-10-24T12:21:55.629" v="871" actId="120"/>
          <ac:graphicFrameMkLst>
            <pc:docMk/>
            <pc:sldMk cId="2527553762" sldId="2147378881"/>
            <ac:graphicFrameMk id="5" creationId="{02FA10FD-C5B6-4E82-EEDB-6787192C77D5}"/>
          </ac:graphicFrameMkLst>
        </pc:graphicFrameChg>
        <pc:graphicFrameChg chg="modGraphic">
          <ac:chgData name="表谷 拓郎(HYOTANI Takuro)" userId="fa9ef972-0c9b-4c2a-ae9f-c7b7e921f896" providerId="ADAL" clId="{5BAA7CB9-2F31-418D-A2B2-47D4D40ABBF1}" dt="2023-10-24T12:22:13.436" v="877" actId="2711"/>
          <ac:graphicFrameMkLst>
            <pc:docMk/>
            <pc:sldMk cId="2527553762" sldId="2147378881"/>
            <ac:graphicFrameMk id="9" creationId="{44E7B47C-36CA-9A9B-5A48-F0C07EB9876C}"/>
          </ac:graphicFrameMkLst>
        </pc:graphicFrameChg>
        <pc:graphicFrameChg chg="modGraphic">
          <ac:chgData name="表谷 拓郎(HYOTANI Takuro)" userId="fa9ef972-0c9b-4c2a-ae9f-c7b7e921f896" providerId="ADAL" clId="{5BAA7CB9-2F31-418D-A2B2-47D4D40ABBF1}" dt="2023-10-24T12:22:30.084" v="879" actId="2711"/>
          <ac:graphicFrameMkLst>
            <pc:docMk/>
            <pc:sldMk cId="2527553762" sldId="2147378881"/>
            <ac:graphicFrameMk id="11" creationId="{9391A420-8BAA-82AA-CE6F-3CC43B9F79FA}"/>
          </ac:graphicFrameMkLst>
        </pc:graphicFrameChg>
        <pc:graphicFrameChg chg="modGraphic">
          <ac:chgData name="表谷 拓郎(HYOTANI Takuro)" userId="fa9ef972-0c9b-4c2a-ae9f-c7b7e921f896" providerId="ADAL" clId="{5BAA7CB9-2F31-418D-A2B2-47D4D40ABBF1}" dt="2023-10-24T12:22:35.034" v="880" actId="2711"/>
          <ac:graphicFrameMkLst>
            <pc:docMk/>
            <pc:sldMk cId="2527553762" sldId="2147378881"/>
            <ac:graphicFrameMk id="27" creationId="{3C7941E5-A0C8-A4C0-4E43-94FD6529D2AD}"/>
          </ac:graphicFrameMkLst>
        </pc:graphicFrameChg>
        <pc:graphicFrameChg chg="modGraphic">
          <ac:chgData name="表谷 拓郎(HYOTANI Takuro)" userId="fa9ef972-0c9b-4c2a-ae9f-c7b7e921f896" providerId="ADAL" clId="{5BAA7CB9-2F31-418D-A2B2-47D4D40ABBF1}" dt="2023-10-24T12:22:19.734" v="878" actId="2711"/>
          <ac:graphicFrameMkLst>
            <pc:docMk/>
            <pc:sldMk cId="2527553762" sldId="2147378881"/>
            <ac:graphicFrameMk id="30" creationId="{E39C0356-3C95-C47C-144C-13E36EFE284C}"/>
          </ac:graphicFrameMkLst>
        </pc:graphicFrameChg>
        <pc:graphicFrameChg chg="modGraphic">
          <ac:chgData name="表谷 拓郎(HYOTANI Takuro)" userId="fa9ef972-0c9b-4c2a-ae9f-c7b7e921f896" providerId="ADAL" clId="{5BAA7CB9-2F31-418D-A2B2-47D4D40ABBF1}" dt="2023-10-24T12:21:57.606" v="872" actId="120"/>
          <ac:graphicFrameMkLst>
            <pc:docMk/>
            <pc:sldMk cId="2527553762" sldId="2147378881"/>
            <ac:graphicFrameMk id="31" creationId="{CBE8F60D-84E1-0635-0380-418964769421}"/>
          </ac:graphicFrameMkLst>
        </pc:graphicFrameChg>
        <pc:picChg chg="del">
          <ac:chgData name="表谷 拓郎(HYOTANI Takuro)" userId="fa9ef972-0c9b-4c2a-ae9f-c7b7e921f896" providerId="ADAL" clId="{5BAA7CB9-2F31-418D-A2B2-47D4D40ABBF1}" dt="2023-10-24T11:12:18.415" v="488" actId="478"/>
          <ac:picMkLst>
            <pc:docMk/>
            <pc:sldMk cId="2527553762" sldId="2147378881"/>
            <ac:picMk id="3" creationId="{B1DAD43E-8E75-3ABA-B44A-FADF3E8492D8}"/>
          </ac:picMkLst>
        </pc:picChg>
        <pc:picChg chg="del">
          <ac:chgData name="表谷 拓郎(HYOTANI Takuro)" userId="fa9ef972-0c9b-4c2a-ae9f-c7b7e921f896" providerId="ADAL" clId="{5BAA7CB9-2F31-418D-A2B2-47D4D40ABBF1}" dt="2023-10-24T11:12:18.415" v="488" actId="478"/>
          <ac:picMkLst>
            <pc:docMk/>
            <pc:sldMk cId="2527553762" sldId="2147378881"/>
            <ac:picMk id="7" creationId="{BBD2B60D-B6DC-EAFE-5D98-BFE249978FC8}"/>
          </ac:picMkLst>
        </pc:picChg>
        <pc:picChg chg="del">
          <ac:chgData name="表谷 拓郎(HYOTANI Takuro)" userId="fa9ef972-0c9b-4c2a-ae9f-c7b7e921f896" providerId="ADAL" clId="{5BAA7CB9-2F31-418D-A2B2-47D4D40ABBF1}" dt="2023-10-24T11:12:18.415" v="488" actId="478"/>
          <ac:picMkLst>
            <pc:docMk/>
            <pc:sldMk cId="2527553762" sldId="2147378881"/>
            <ac:picMk id="10" creationId="{7393D7FD-777F-92B1-B2D4-B490FFD75AB8}"/>
          </ac:picMkLst>
        </pc:picChg>
        <pc:picChg chg="del">
          <ac:chgData name="表谷 拓郎(HYOTANI Takuro)" userId="fa9ef972-0c9b-4c2a-ae9f-c7b7e921f896" providerId="ADAL" clId="{5BAA7CB9-2F31-418D-A2B2-47D4D40ABBF1}" dt="2023-10-24T11:12:18.415" v="488" actId="478"/>
          <ac:picMkLst>
            <pc:docMk/>
            <pc:sldMk cId="2527553762" sldId="2147378881"/>
            <ac:picMk id="12" creationId="{A8F96EA4-102E-67BF-6FCB-965C570E59B5}"/>
          </ac:picMkLst>
        </pc:picChg>
        <pc:picChg chg="del">
          <ac:chgData name="表谷 拓郎(HYOTANI Takuro)" userId="fa9ef972-0c9b-4c2a-ae9f-c7b7e921f896" providerId="ADAL" clId="{5BAA7CB9-2F31-418D-A2B2-47D4D40ABBF1}" dt="2023-10-24T11:12:18.415" v="488" actId="478"/>
          <ac:picMkLst>
            <pc:docMk/>
            <pc:sldMk cId="2527553762" sldId="2147378881"/>
            <ac:picMk id="35" creationId="{DC957A6C-E76B-35E0-0BE7-169A6ACC3504}"/>
          </ac:picMkLst>
        </pc:picChg>
        <pc:picChg chg="del">
          <ac:chgData name="表谷 拓郎(HYOTANI Takuro)" userId="fa9ef972-0c9b-4c2a-ae9f-c7b7e921f896" providerId="ADAL" clId="{5BAA7CB9-2F31-418D-A2B2-47D4D40ABBF1}" dt="2023-10-24T11:12:18.415" v="488" actId="478"/>
          <ac:picMkLst>
            <pc:docMk/>
            <pc:sldMk cId="2527553762" sldId="2147378881"/>
            <ac:picMk id="36" creationId="{95F702EB-E404-8C94-8149-35FC3123CA1A}"/>
          </ac:picMkLst>
        </pc:picChg>
        <pc:picChg chg="del">
          <ac:chgData name="表谷 拓郎(HYOTANI Takuro)" userId="fa9ef972-0c9b-4c2a-ae9f-c7b7e921f896" providerId="ADAL" clId="{5BAA7CB9-2F31-418D-A2B2-47D4D40ABBF1}" dt="2023-10-24T11:12:18.415" v="488" actId="478"/>
          <ac:picMkLst>
            <pc:docMk/>
            <pc:sldMk cId="2527553762" sldId="2147378881"/>
            <ac:picMk id="38" creationId="{1ABF1E6C-2CB2-D103-D5C2-C048BE439239}"/>
          </ac:picMkLst>
        </pc:picChg>
      </pc:sldChg>
      <pc:sldChg chg="delSp modSp mod">
        <pc:chgData name="表谷 拓郎(HYOTANI Takuro)" userId="fa9ef972-0c9b-4c2a-ae9f-c7b7e921f896" providerId="ADAL" clId="{5BAA7CB9-2F31-418D-A2B2-47D4D40ABBF1}" dt="2023-10-24T12:59:49.194" v="2501" actId="14100"/>
        <pc:sldMkLst>
          <pc:docMk/>
          <pc:sldMk cId="3195758207" sldId="2147378883"/>
        </pc:sldMkLst>
        <pc:spChg chg="mod">
          <ac:chgData name="表谷 拓郎(HYOTANI Takuro)" userId="fa9ef972-0c9b-4c2a-ae9f-c7b7e921f896" providerId="ADAL" clId="{5BAA7CB9-2F31-418D-A2B2-47D4D40ABBF1}" dt="2023-10-24T12:59:39.129" v="2499" actId="1035"/>
          <ac:spMkLst>
            <pc:docMk/>
            <pc:sldMk cId="3195758207" sldId="2147378883"/>
            <ac:spMk id="12" creationId="{291AFC37-5D7F-0247-8276-7E33A188FB11}"/>
          </ac:spMkLst>
        </pc:spChg>
        <pc:spChg chg="del">
          <ac:chgData name="表谷 拓郎(HYOTANI Takuro)" userId="fa9ef972-0c9b-4c2a-ae9f-c7b7e921f896" providerId="ADAL" clId="{5BAA7CB9-2F31-418D-A2B2-47D4D40ABBF1}" dt="2023-10-24T11:23:04.962" v="638" actId="478"/>
          <ac:spMkLst>
            <pc:docMk/>
            <pc:sldMk cId="3195758207" sldId="2147378883"/>
            <ac:spMk id="29" creationId="{563967DD-83F5-6F57-DB29-C82786B669CF}"/>
          </ac:spMkLst>
        </pc:spChg>
        <pc:spChg chg="del">
          <ac:chgData name="表谷 拓郎(HYOTANI Takuro)" userId="fa9ef972-0c9b-4c2a-ae9f-c7b7e921f896" providerId="ADAL" clId="{5BAA7CB9-2F31-418D-A2B2-47D4D40ABBF1}" dt="2023-10-24T11:23:04.962" v="638" actId="478"/>
          <ac:spMkLst>
            <pc:docMk/>
            <pc:sldMk cId="3195758207" sldId="2147378883"/>
            <ac:spMk id="30" creationId="{213CC7D5-41D2-4889-242D-D0D603078EFA}"/>
          </ac:spMkLst>
        </pc:spChg>
        <pc:spChg chg="mod">
          <ac:chgData name="表谷 拓郎(HYOTANI Takuro)" userId="fa9ef972-0c9b-4c2a-ae9f-c7b7e921f896" providerId="ADAL" clId="{5BAA7CB9-2F31-418D-A2B2-47D4D40ABBF1}" dt="2023-10-24T12:59:49.194" v="2501" actId="14100"/>
          <ac:spMkLst>
            <pc:docMk/>
            <pc:sldMk cId="3195758207" sldId="2147378883"/>
            <ac:spMk id="47" creationId="{EAD506AB-C5D6-AEAD-05EC-DD58B783B74D}"/>
          </ac:spMkLst>
        </pc:spChg>
        <pc:spChg chg="mod">
          <ac:chgData name="表谷 拓郎(HYOTANI Takuro)" userId="fa9ef972-0c9b-4c2a-ae9f-c7b7e921f896" providerId="ADAL" clId="{5BAA7CB9-2F31-418D-A2B2-47D4D40ABBF1}" dt="2023-10-24T12:49:38.981" v="1624" actId="1037"/>
          <ac:spMkLst>
            <pc:docMk/>
            <pc:sldMk cId="3195758207" sldId="2147378883"/>
            <ac:spMk id="48" creationId="{0CDFFADF-8116-E090-8117-D6DC60B17628}"/>
          </ac:spMkLst>
        </pc:spChg>
        <pc:spChg chg="mod">
          <ac:chgData name="表谷 拓郎(HYOTANI Takuro)" userId="fa9ef972-0c9b-4c2a-ae9f-c7b7e921f896" providerId="ADAL" clId="{5BAA7CB9-2F31-418D-A2B2-47D4D40ABBF1}" dt="2023-10-24T12:49:34.177" v="1622" actId="1038"/>
          <ac:spMkLst>
            <pc:docMk/>
            <pc:sldMk cId="3195758207" sldId="2147378883"/>
            <ac:spMk id="49" creationId="{B1F33D12-B23F-DEF2-241D-7BBBD5E73547}"/>
          </ac:spMkLst>
        </pc:spChg>
      </pc:sldChg>
      <pc:sldChg chg="modSp mod">
        <pc:chgData name="表谷 拓郎(HYOTANI Takuro)" userId="fa9ef972-0c9b-4c2a-ae9f-c7b7e921f896" providerId="ADAL" clId="{5BAA7CB9-2F31-418D-A2B2-47D4D40ABBF1}" dt="2023-10-24T11:05:16.833" v="405" actId="20577"/>
        <pc:sldMkLst>
          <pc:docMk/>
          <pc:sldMk cId="580855939" sldId="2147378892"/>
        </pc:sldMkLst>
        <pc:spChg chg="mod">
          <ac:chgData name="表谷 拓郎(HYOTANI Takuro)" userId="fa9ef972-0c9b-4c2a-ae9f-c7b7e921f896" providerId="ADAL" clId="{5BAA7CB9-2F31-418D-A2B2-47D4D40ABBF1}" dt="2023-10-24T11:05:16.833" v="405" actId="20577"/>
          <ac:spMkLst>
            <pc:docMk/>
            <pc:sldMk cId="580855939" sldId="2147378892"/>
            <ac:spMk id="17" creationId="{F052A67D-20A2-4EFD-BF2A-F86DE9F07A37}"/>
          </ac:spMkLst>
        </pc:spChg>
      </pc:sldChg>
      <pc:sldChg chg="modSp mod">
        <pc:chgData name="表谷 拓郎(HYOTANI Takuro)" userId="fa9ef972-0c9b-4c2a-ae9f-c7b7e921f896" providerId="ADAL" clId="{5BAA7CB9-2F31-418D-A2B2-47D4D40ABBF1}" dt="2023-10-24T12:59:09.184" v="2479" actId="20577"/>
        <pc:sldMkLst>
          <pc:docMk/>
          <pc:sldMk cId="1836709094" sldId="2147378893"/>
        </pc:sldMkLst>
        <pc:spChg chg="mod">
          <ac:chgData name="表谷 拓郎(HYOTANI Takuro)" userId="fa9ef972-0c9b-4c2a-ae9f-c7b7e921f896" providerId="ADAL" clId="{5BAA7CB9-2F31-418D-A2B2-47D4D40ABBF1}" dt="2023-10-24T12:59:09.184" v="2479" actId="20577"/>
          <ac:spMkLst>
            <pc:docMk/>
            <pc:sldMk cId="1836709094" sldId="2147378893"/>
            <ac:spMk id="4" creationId="{2FAF0758-8490-AA15-0112-F4515A167BB8}"/>
          </ac:spMkLst>
        </pc:spChg>
        <pc:spChg chg="mod">
          <ac:chgData name="表谷 拓郎(HYOTANI Takuro)" userId="fa9ef972-0c9b-4c2a-ae9f-c7b7e921f896" providerId="ADAL" clId="{5BAA7CB9-2F31-418D-A2B2-47D4D40ABBF1}" dt="2023-10-24T12:28:32.833" v="884" actId="20577"/>
          <ac:spMkLst>
            <pc:docMk/>
            <pc:sldMk cId="1836709094" sldId="2147378893"/>
            <ac:spMk id="8" creationId="{AC501733-DFAA-A8DF-644E-6462DB13AE5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5"/>
            <a:ext cx="2949575" cy="498475"/>
          </a:xfrm>
          <a:prstGeom prst="rect">
            <a:avLst/>
          </a:prstGeom>
        </p:spPr>
        <p:txBody>
          <a:bodyPr vert="horz" lIns="91404" tIns="45699" rIns="91404" bIns="4569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3" y="5"/>
            <a:ext cx="2949575" cy="498475"/>
          </a:xfrm>
          <a:prstGeom prst="rect">
            <a:avLst/>
          </a:prstGeom>
        </p:spPr>
        <p:txBody>
          <a:bodyPr vert="horz" lIns="91404" tIns="45699" rIns="91404" bIns="45699" rtlCol="0"/>
          <a:lstStyle>
            <a:lvl1pPr algn="r">
              <a:defRPr sz="1200"/>
            </a:lvl1pPr>
          </a:lstStyle>
          <a:p>
            <a:fld id="{7EE5BBA3-23BA-421E-A6B2-40CBB36E4ACA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4" tIns="45699" rIns="91404" bIns="4569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43"/>
            <a:ext cx="5445125" cy="3913187"/>
          </a:xfrm>
          <a:prstGeom prst="rect">
            <a:avLst/>
          </a:prstGeom>
        </p:spPr>
        <p:txBody>
          <a:bodyPr vert="horz" lIns="91404" tIns="45699" rIns="91404" bIns="4569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440867"/>
            <a:ext cx="2949575" cy="498475"/>
          </a:xfrm>
          <a:prstGeom prst="rect">
            <a:avLst/>
          </a:prstGeom>
        </p:spPr>
        <p:txBody>
          <a:bodyPr vert="horz" lIns="91404" tIns="45699" rIns="91404" bIns="4569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3" y="9440867"/>
            <a:ext cx="2949575" cy="498475"/>
          </a:xfrm>
          <a:prstGeom prst="rect">
            <a:avLst/>
          </a:prstGeom>
        </p:spPr>
        <p:txBody>
          <a:bodyPr vert="horz" lIns="91404" tIns="45699" rIns="91404" bIns="45699" rtlCol="0" anchor="b"/>
          <a:lstStyle>
            <a:lvl1pPr algn="r">
              <a:defRPr sz="1200"/>
            </a:lvl1pPr>
          </a:lstStyle>
          <a:p>
            <a:fld id="{CC9E4919-8921-4E53-817D-973F5F6DF7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6265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79C2E-1A88-4760-8FF1-AA9C8DE7BA0E}" type="datetime1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76C32-8F02-40FE-954F-E3DC56C577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0478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1ECE8-6D0E-4C07-BB67-F3E6C1D90C79}" type="datetime1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76C32-8F02-40FE-954F-E3DC56C577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576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C2119-DB24-46C6-B4D3-923E22CE2C94}" type="datetime1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76C32-8F02-40FE-954F-E3DC56C577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2899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801D7-E274-4B5C-8218-148B6D91F34C}" type="datetime1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51716" y="6356352"/>
            <a:ext cx="2228850" cy="365125"/>
          </a:xfrm>
        </p:spPr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fld id="{59976C32-8F02-40FE-954F-E3DC56C5774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2040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B6EB8-B655-47F2-95F8-9A4D4F7496C9}" type="datetime1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76C32-8F02-40FE-954F-E3DC56C577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7768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0EFA-B4A3-4363-B3B2-12427901EFDE}" type="datetime1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76C32-8F02-40FE-954F-E3DC56C577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7003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825F7-FAFD-4873-B481-D0BD764A5D9F}" type="datetime1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76C32-8F02-40FE-954F-E3DC56C577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3382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948-A4FB-4BBA-8528-0A00A40EB8B3}" type="datetime1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76C32-8F02-40FE-954F-E3DC56C577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5046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9D613-90EF-4C13-AE73-F38923157F8A}" type="datetime1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76C32-8F02-40FE-954F-E3DC56C577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1456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0A305-3C75-4523-88FE-1212F819FD31}" type="datetime1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76C32-8F02-40FE-954F-E3DC56C577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1248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B0A31-95B7-4F85-B552-695743C423A7}" type="datetime1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76C32-8F02-40FE-954F-E3DC56C577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3117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969082-1A5B-4A4B-8245-6A1EB3D57239}" type="datetime1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976C32-8F02-40FE-954F-E3DC56C577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5431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A7BF22A4-7A6B-272F-D315-F3BDF0C37416}"/>
              </a:ext>
            </a:extLst>
          </p:cNvPr>
          <p:cNvCxnSpPr>
            <a:cxnSpLocks/>
          </p:cNvCxnSpPr>
          <p:nvPr/>
        </p:nvCxnSpPr>
        <p:spPr>
          <a:xfrm>
            <a:off x="0" y="829640"/>
            <a:ext cx="9905999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7" name="表 26">
            <a:extLst>
              <a:ext uri="{FF2B5EF4-FFF2-40B4-BE49-F238E27FC236}">
                <a16:creationId xmlns:a16="http://schemas.microsoft.com/office/drawing/2014/main" id="{3C7941E5-A0C8-A4C0-4E43-94FD6529D2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7552785"/>
              </p:ext>
            </p:extLst>
          </p:nvPr>
        </p:nvGraphicFramePr>
        <p:xfrm>
          <a:off x="4974556" y="4002535"/>
          <a:ext cx="4894500" cy="237744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67668">
                  <a:extLst>
                    <a:ext uri="{9D8B030D-6E8A-4147-A177-3AD203B41FA5}">
                      <a16:colId xmlns:a16="http://schemas.microsoft.com/office/drawing/2014/main" val="3966827443"/>
                    </a:ext>
                  </a:extLst>
                </a:gridCol>
                <a:gridCol w="676304">
                  <a:extLst>
                    <a:ext uri="{9D8B030D-6E8A-4147-A177-3AD203B41FA5}">
                      <a16:colId xmlns:a16="http://schemas.microsoft.com/office/drawing/2014/main" val="3756062049"/>
                    </a:ext>
                  </a:extLst>
                </a:gridCol>
                <a:gridCol w="3356009">
                  <a:extLst>
                    <a:ext uri="{9D8B030D-6E8A-4147-A177-3AD203B41FA5}">
                      <a16:colId xmlns:a16="http://schemas.microsoft.com/office/drawing/2014/main" val="2357388432"/>
                    </a:ext>
                  </a:extLst>
                </a:gridCol>
                <a:gridCol w="594519">
                  <a:extLst>
                    <a:ext uri="{9D8B030D-6E8A-4147-A177-3AD203B41FA5}">
                      <a16:colId xmlns:a16="http://schemas.microsoft.com/office/drawing/2014/main" val="505857850"/>
                    </a:ext>
                  </a:extLst>
                </a:gridCol>
              </a:tblGrid>
              <a:tr h="282850"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申請時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en-US" altLang="ja-JP" sz="8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します</a:t>
                      </a:r>
                      <a:r>
                        <a:rPr kumimoji="1" lang="en-US" altLang="ja-JP" sz="8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（７）環境関係法令の遵守等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報告時</a:t>
                      </a:r>
                      <a:br>
                        <a:rPr kumimoji="1" lang="en-US" altLang="ja-JP" sz="10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</a:br>
                      <a:r>
                        <a:rPr kumimoji="1" lang="en-US" altLang="ja-JP" sz="8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しました</a:t>
                      </a:r>
                      <a:r>
                        <a:rPr kumimoji="1" lang="en-US" altLang="ja-JP" sz="8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  <a:endParaRPr kumimoji="1" lang="en-US" altLang="ja-JP" sz="9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9118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⑪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みどりの食料システム戦略の理解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82091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⑫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  <a:endParaRPr kumimoji="1" lang="en-US" altLang="ja-JP" sz="14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関係法令の遵守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96996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環境配慮の取組方針の策定や研修の実施に努める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37392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  <a:endParaRPr kumimoji="1" lang="en-US" altLang="ja-JP" sz="14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※</a:t>
                      </a:r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機械等を扱う事業者である場合（該当しない □）</a:t>
                      </a:r>
                      <a:endParaRPr kumimoji="1" lang="en-US" altLang="ja-JP" sz="11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機械等の適切な整備と管理に努める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86859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正しい知識に基づく作業安全に努める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4092227"/>
                  </a:ext>
                </a:extLst>
              </a:tr>
            </a:tbl>
          </a:graphicData>
        </a:graphic>
      </p:graphicFrame>
      <p:graphicFrame>
        <p:nvGraphicFramePr>
          <p:cNvPr id="30" name="表 7">
            <a:extLst>
              <a:ext uri="{FF2B5EF4-FFF2-40B4-BE49-F238E27FC236}">
                <a16:creationId xmlns:a16="http://schemas.microsoft.com/office/drawing/2014/main" id="{E39C0356-3C95-C47C-144C-13E36EFE28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2243893"/>
              </p:ext>
            </p:extLst>
          </p:nvPr>
        </p:nvGraphicFramePr>
        <p:xfrm>
          <a:off x="4974555" y="1023853"/>
          <a:ext cx="4894499" cy="119888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67668">
                  <a:extLst>
                    <a:ext uri="{9D8B030D-6E8A-4147-A177-3AD203B41FA5}">
                      <a16:colId xmlns:a16="http://schemas.microsoft.com/office/drawing/2014/main" val="3966827443"/>
                    </a:ext>
                  </a:extLst>
                </a:gridCol>
                <a:gridCol w="657439">
                  <a:extLst>
                    <a:ext uri="{9D8B030D-6E8A-4147-A177-3AD203B41FA5}">
                      <a16:colId xmlns:a16="http://schemas.microsoft.com/office/drawing/2014/main" val="3756062049"/>
                    </a:ext>
                  </a:extLst>
                </a:gridCol>
                <a:gridCol w="3337205">
                  <a:extLst>
                    <a:ext uri="{9D8B030D-6E8A-4147-A177-3AD203B41FA5}">
                      <a16:colId xmlns:a16="http://schemas.microsoft.com/office/drawing/2014/main" val="2357388432"/>
                    </a:ext>
                  </a:extLst>
                </a:gridCol>
                <a:gridCol w="632187">
                  <a:extLst>
                    <a:ext uri="{9D8B030D-6E8A-4147-A177-3AD203B41FA5}">
                      <a16:colId xmlns:a16="http://schemas.microsoft.com/office/drawing/2014/main" val="505857850"/>
                    </a:ext>
                  </a:extLst>
                </a:gridCol>
              </a:tblGrid>
              <a:tr h="282850"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申請時</a:t>
                      </a:r>
                      <a:endParaRPr kumimoji="1" lang="en-US" altLang="ja-JP" sz="9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en-US" altLang="ja-JP" sz="8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します</a:t>
                      </a:r>
                      <a:r>
                        <a:rPr kumimoji="1" lang="en-US" altLang="ja-JP" sz="8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（５）廃棄物の発生抑制、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　　適正な循環的な利用及び適正な処分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報告時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（しました）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9118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プラ等廃棄物の削減に努め、適正に処理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82091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⑧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  <a:endParaRPr kumimoji="1" lang="en-US" altLang="ja-JP" sz="14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資源の再利用を検討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058773"/>
                  </a:ext>
                </a:extLst>
              </a:tr>
            </a:tbl>
          </a:graphicData>
        </a:graphic>
      </p:graphicFrame>
      <p:graphicFrame>
        <p:nvGraphicFramePr>
          <p:cNvPr id="31" name="表 7">
            <a:extLst>
              <a:ext uri="{FF2B5EF4-FFF2-40B4-BE49-F238E27FC236}">
                <a16:creationId xmlns:a16="http://schemas.microsoft.com/office/drawing/2014/main" id="{CBE8F60D-84E1-0635-0380-4189647694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683872"/>
              </p:ext>
            </p:extLst>
          </p:nvPr>
        </p:nvGraphicFramePr>
        <p:xfrm>
          <a:off x="51637" y="3336188"/>
          <a:ext cx="4809000" cy="208788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62992">
                  <a:extLst>
                    <a:ext uri="{9D8B030D-6E8A-4147-A177-3AD203B41FA5}">
                      <a16:colId xmlns:a16="http://schemas.microsoft.com/office/drawing/2014/main" val="3966827443"/>
                    </a:ext>
                  </a:extLst>
                </a:gridCol>
                <a:gridCol w="572062">
                  <a:extLst>
                    <a:ext uri="{9D8B030D-6E8A-4147-A177-3AD203B41FA5}">
                      <a16:colId xmlns:a16="http://schemas.microsoft.com/office/drawing/2014/main" val="3756062049"/>
                    </a:ext>
                  </a:extLst>
                </a:gridCol>
                <a:gridCol w="3352801">
                  <a:extLst>
                    <a:ext uri="{9D8B030D-6E8A-4147-A177-3AD203B41FA5}">
                      <a16:colId xmlns:a16="http://schemas.microsoft.com/office/drawing/2014/main" val="2357388432"/>
                    </a:ext>
                  </a:extLst>
                </a:gridCol>
                <a:gridCol w="621145">
                  <a:extLst>
                    <a:ext uri="{9D8B030D-6E8A-4147-A177-3AD203B41FA5}">
                      <a16:colId xmlns:a16="http://schemas.microsoft.com/office/drawing/2014/main" val="505857850"/>
                    </a:ext>
                  </a:extLst>
                </a:gridCol>
              </a:tblGrid>
              <a:tr h="282850"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申請時</a:t>
                      </a:r>
                      <a:endParaRPr kumimoji="1" lang="en-US" altLang="ja-JP" sz="9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en-US" altLang="ja-JP" sz="8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します</a:t>
                      </a:r>
                      <a:r>
                        <a:rPr kumimoji="1" lang="en-US" altLang="ja-JP" sz="8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（３）エネルギーの節減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報告時</a:t>
                      </a:r>
                      <a:endParaRPr kumimoji="1" lang="en-US" altLang="ja-JP" sz="9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（しました）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9118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オフィスや車両・機械等の電気・燃料の使用状況の記録・保存に努める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82091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④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  <a:endParaRPr kumimoji="1" lang="en-US" altLang="ja-JP" sz="14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省エネを意識し、不必要・非効率なエネルギー消費をしないこと（照明、空調、ウォームビズ・クールビス、燃費効率のよい機械の利用等）を検討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4117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⑤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環境負荷低減に配慮した商品、原料等の調達を検討（再掲）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9492618"/>
                  </a:ext>
                </a:extLst>
              </a:tr>
            </a:tbl>
          </a:graphicData>
        </a:graphic>
      </p:graphicFrame>
      <p:graphicFrame>
        <p:nvGraphicFramePr>
          <p:cNvPr id="2" name="表 7">
            <a:extLst>
              <a:ext uri="{FF2B5EF4-FFF2-40B4-BE49-F238E27FC236}">
                <a16:creationId xmlns:a16="http://schemas.microsoft.com/office/drawing/2014/main" id="{23403E29-A423-730A-74D3-D877B34251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6743720"/>
              </p:ext>
            </p:extLst>
          </p:nvPr>
        </p:nvGraphicFramePr>
        <p:xfrm>
          <a:off x="51637" y="1023853"/>
          <a:ext cx="4808999" cy="99060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81347">
                  <a:extLst>
                    <a:ext uri="{9D8B030D-6E8A-4147-A177-3AD203B41FA5}">
                      <a16:colId xmlns:a16="http://schemas.microsoft.com/office/drawing/2014/main" val="3966827443"/>
                    </a:ext>
                  </a:extLst>
                </a:gridCol>
                <a:gridCol w="602423">
                  <a:extLst>
                    <a:ext uri="{9D8B030D-6E8A-4147-A177-3AD203B41FA5}">
                      <a16:colId xmlns:a16="http://schemas.microsoft.com/office/drawing/2014/main" val="1478065040"/>
                    </a:ext>
                  </a:extLst>
                </a:gridCol>
                <a:gridCol w="3260732">
                  <a:extLst>
                    <a:ext uri="{9D8B030D-6E8A-4147-A177-3AD203B41FA5}">
                      <a16:colId xmlns:a16="http://schemas.microsoft.com/office/drawing/2014/main" val="2357388432"/>
                    </a:ext>
                  </a:extLst>
                </a:gridCol>
                <a:gridCol w="664497">
                  <a:extLst>
                    <a:ext uri="{9D8B030D-6E8A-4147-A177-3AD203B41FA5}">
                      <a16:colId xmlns:a16="http://schemas.microsoft.com/office/drawing/2014/main" val="505857850"/>
                    </a:ext>
                  </a:extLst>
                </a:gridCol>
              </a:tblGrid>
              <a:tr h="123058"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申請時</a:t>
                      </a:r>
                      <a:endParaRPr kumimoji="1" lang="en-US" altLang="ja-JP" sz="9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en-US" altLang="ja-JP" sz="8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します</a:t>
                      </a:r>
                      <a:r>
                        <a:rPr kumimoji="1" lang="en-US" altLang="ja-JP" sz="8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（１）適正な施肥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報告時</a:t>
                      </a:r>
                      <a:endParaRPr kumimoji="1" lang="en-US" altLang="ja-JP" sz="9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en-US" altLang="ja-JP" sz="8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しました</a:t>
                      </a:r>
                      <a:r>
                        <a:rPr kumimoji="1" lang="en-US" altLang="ja-JP" sz="8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  <a:endParaRPr kumimoji="1" lang="en-US" altLang="ja-JP" sz="9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911812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</a:t>
                      </a:r>
                      <a:r>
                        <a:rPr kumimoji="1" lang="en-US" altLang="ja-JP" sz="11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※</a:t>
                      </a:r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農産物の調達を行う場合（該当しない □）</a:t>
                      </a:r>
                      <a:endParaRPr kumimoji="1" lang="en-US" altLang="ja-JP" sz="11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環境負荷低減に配慮した農産物等の調達を検討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9699600"/>
                  </a:ext>
                </a:extLst>
              </a:tr>
            </a:tbl>
          </a:graphicData>
        </a:graphic>
      </p:graphicFrame>
      <p:graphicFrame>
        <p:nvGraphicFramePr>
          <p:cNvPr id="5" name="表 7">
            <a:extLst>
              <a:ext uri="{FF2B5EF4-FFF2-40B4-BE49-F238E27FC236}">
                <a16:creationId xmlns:a16="http://schemas.microsoft.com/office/drawing/2014/main" id="{02FA10FD-C5B6-4E82-EEDB-6787192C77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9309672"/>
              </p:ext>
            </p:extLst>
          </p:nvPr>
        </p:nvGraphicFramePr>
        <p:xfrm>
          <a:off x="67031" y="2139862"/>
          <a:ext cx="4809000" cy="1062989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81637">
                  <a:extLst>
                    <a:ext uri="{9D8B030D-6E8A-4147-A177-3AD203B41FA5}">
                      <a16:colId xmlns:a16="http://schemas.microsoft.com/office/drawing/2014/main" val="3966827443"/>
                    </a:ext>
                  </a:extLst>
                </a:gridCol>
                <a:gridCol w="568424">
                  <a:extLst>
                    <a:ext uri="{9D8B030D-6E8A-4147-A177-3AD203B41FA5}">
                      <a16:colId xmlns:a16="http://schemas.microsoft.com/office/drawing/2014/main" val="711524135"/>
                    </a:ext>
                  </a:extLst>
                </a:gridCol>
                <a:gridCol w="3293759">
                  <a:extLst>
                    <a:ext uri="{9D8B030D-6E8A-4147-A177-3AD203B41FA5}">
                      <a16:colId xmlns:a16="http://schemas.microsoft.com/office/drawing/2014/main" val="2357388432"/>
                    </a:ext>
                  </a:extLst>
                </a:gridCol>
                <a:gridCol w="665180">
                  <a:extLst>
                    <a:ext uri="{9D8B030D-6E8A-4147-A177-3AD203B41FA5}">
                      <a16:colId xmlns:a16="http://schemas.microsoft.com/office/drawing/2014/main" val="505857850"/>
                    </a:ext>
                  </a:extLst>
                </a:gridCol>
              </a:tblGrid>
              <a:tr h="438149"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申請時</a:t>
                      </a:r>
                      <a:endParaRPr kumimoji="1" lang="en-US" altLang="ja-JP" sz="9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en-US" altLang="ja-JP" sz="8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します</a:t>
                      </a:r>
                      <a:r>
                        <a:rPr kumimoji="1" lang="en-US" altLang="ja-JP" sz="8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（２）適正な防除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報告時</a:t>
                      </a:r>
                      <a:endParaRPr kumimoji="1" lang="en-US" altLang="ja-JP" sz="9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（しました）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9118122"/>
                  </a:ext>
                </a:extLst>
              </a:tr>
              <a:tr h="55244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</a:t>
                      </a:r>
                      <a:r>
                        <a:rPr kumimoji="1" lang="en-US" altLang="ja-JP" sz="11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※</a:t>
                      </a:r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農産物の調達を行う場合（該当しない □）</a:t>
                      </a:r>
                      <a:endParaRPr kumimoji="1" lang="en-US" altLang="ja-JP" sz="11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 環境負荷低減に配慮した農産物等の調達を検討（再掲）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9699600"/>
                  </a:ext>
                </a:extLst>
              </a:tr>
            </a:tbl>
          </a:graphicData>
        </a:graphic>
      </p:graphicFrame>
      <p:graphicFrame>
        <p:nvGraphicFramePr>
          <p:cNvPr id="9" name="表 7">
            <a:extLst>
              <a:ext uri="{FF2B5EF4-FFF2-40B4-BE49-F238E27FC236}">
                <a16:creationId xmlns:a16="http://schemas.microsoft.com/office/drawing/2014/main" id="{44E7B47C-36CA-9A9B-5A48-F0C07EB987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8051165"/>
              </p:ext>
            </p:extLst>
          </p:nvPr>
        </p:nvGraphicFramePr>
        <p:xfrm>
          <a:off x="67031" y="5584264"/>
          <a:ext cx="4808997" cy="79248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81926">
                  <a:extLst>
                    <a:ext uri="{9D8B030D-6E8A-4147-A177-3AD203B41FA5}">
                      <a16:colId xmlns:a16="http://schemas.microsoft.com/office/drawing/2014/main" val="3966827443"/>
                    </a:ext>
                  </a:extLst>
                </a:gridCol>
                <a:gridCol w="543891">
                  <a:extLst>
                    <a:ext uri="{9D8B030D-6E8A-4147-A177-3AD203B41FA5}">
                      <a16:colId xmlns:a16="http://schemas.microsoft.com/office/drawing/2014/main" val="3398224354"/>
                    </a:ext>
                  </a:extLst>
                </a:gridCol>
                <a:gridCol w="3362037">
                  <a:extLst>
                    <a:ext uri="{9D8B030D-6E8A-4147-A177-3AD203B41FA5}">
                      <a16:colId xmlns:a16="http://schemas.microsoft.com/office/drawing/2014/main" val="2357388432"/>
                    </a:ext>
                  </a:extLst>
                </a:gridCol>
                <a:gridCol w="621143">
                  <a:extLst>
                    <a:ext uri="{9D8B030D-6E8A-4147-A177-3AD203B41FA5}">
                      <a16:colId xmlns:a16="http://schemas.microsoft.com/office/drawing/2014/main" val="505857850"/>
                    </a:ext>
                  </a:extLst>
                </a:gridCol>
              </a:tblGrid>
              <a:tr h="282850"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申請時</a:t>
                      </a:r>
                      <a:endParaRPr kumimoji="1" lang="en-US" altLang="ja-JP" sz="9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en-US" altLang="ja-JP" sz="8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します</a:t>
                      </a:r>
                      <a:r>
                        <a:rPr kumimoji="1" lang="en-US" altLang="ja-JP" sz="8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</a:p>
                  </a:txBody>
                  <a:tcPr marL="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（４）悪臭及び害虫の発生防止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報告時</a:t>
                      </a:r>
                      <a:endParaRPr kumimoji="1" lang="en-US" altLang="ja-JP" sz="9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（しました）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9118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</a:t>
                      </a:r>
                      <a:r>
                        <a:rPr kumimoji="1" lang="en-US" altLang="ja-JP" sz="11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※</a:t>
                      </a:r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肥料・飼料等の製造を行う場合（該当しない □）</a:t>
                      </a:r>
                      <a:endParaRPr kumimoji="1" lang="en-US" altLang="ja-JP" sz="11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 悪臭・害虫の発生防止・低減に努める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9699600"/>
                  </a:ext>
                </a:extLst>
              </a:tr>
            </a:tbl>
          </a:graphicData>
        </a:graphic>
      </p:graphicFrame>
      <p:graphicFrame>
        <p:nvGraphicFramePr>
          <p:cNvPr id="11" name="表 7">
            <a:extLst>
              <a:ext uri="{FF2B5EF4-FFF2-40B4-BE49-F238E27FC236}">
                <a16:creationId xmlns:a16="http://schemas.microsoft.com/office/drawing/2014/main" id="{9391A420-8BAA-82AA-CE6F-3CC43B9F79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8734830"/>
              </p:ext>
            </p:extLst>
          </p:nvPr>
        </p:nvGraphicFramePr>
        <p:xfrm>
          <a:off x="4974556" y="2424753"/>
          <a:ext cx="4894500" cy="140208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86941">
                  <a:extLst>
                    <a:ext uri="{9D8B030D-6E8A-4147-A177-3AD203B41FA5}">
                      <a16:colId xmlns:a16="http://schemas.microsoft.com/office/drawing/2014/main" val="3966827443"/>
                    </a:ext>
                  </a:extLst>
                </a:gridCol>
                <a:gridCol w="654019">
                  <a:extLst>
                    <a:ext uri="{9D8B030D-6E8A-4147-A177-3AD203B41FA5}">
                      <a16:colId xmlns:a16="http://schemas.microsoft.com/office/drawing/2014/main" val="3756062049"/>
                    </a:ext>
                  </a:extLst>
                </a:gridCol>
                <a:gridCol w="3335929">
                  <a:extLst>
                    <a:ext uri="{9D8B030D-6E8A-4147-A177-3AD203B41FA5}">
                      <a16:colId xmlns:a16="http://schemas.microsoft.com/office/drawing/2014/main" val="2357388432"/>
                    </a:ext>
                  </a:extLst>
                </a:gridCol>
                <a:gridCol w="617611">
                  <a:extLst>
                    <a:ext uri="{9D8B030D-6E8A-4147-A177-3AD203B41FA5}">
                      <a16:colId xmlns:a16="http://schemas.microsoft.com/office/drawing/2014/main" val="505857850"/>
                    </a:ext>
                  </a:extLst>
                </a:gridCol>
              </a:tblGrid>
              <a:tr h="282850"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申請時</a:t>
                      </a:r>
                      <a:endParaRPr kumimoji="1" lang="en-US" altLang="ja-JP" sz="9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en-US" altLang="ja-JP" sz="8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します</a:t>
                      </a:r>
                      <a:r>
                        <a:rPr kumimoji="1" lang="en-US" altLang="ja-JP" sz="8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（６）生物多様性への悪影響の防止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報告時</a:t>
                      </a:r>
                      <a:br>
                        <a:rPr kumimoji="1" lang="en-US" altLang="ja-JP" sz="9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</a:br>
                      <a:r>
                        <a:rPr kumimoji="1" lang="en-US" altLang="ja-JP" sz="8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しました</a:t>
                      </a:r>
                      <a:r>
                        <a:rPr kumimoji="1" lang="en-US" altLang="ja-JP" sz="8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</a:p>
                  </a:txBody>
                  <a:tcPr marL="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9118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⑨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※</a:t>
                      </a:r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生物多様性への影響が想定される工事等を実施する場合（該当しない □）</a:t>
                      </a:r>
                      <a:endParaRPr kumimoji="1" lang="en-US" altLang="ja-JP" sz="11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生物多様性に配慮した事業実施に努める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82091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  <a:endParaRPr kumimoji="1" lang="en-US" altLang="ja-JP" sz="14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※</a:t>
                      </a:r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特定事業場である場合（該当しない □）</a:t>
                      </a:r>
                    </a:p>
                    <a:p>
                      <a:pPr algn="l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排水処理に係る水質汚濁防止法の遵守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26925"/>
                  </a:ext>
                </a:extLst>
              </a:tr>
            </a:tbl>
          </a:graphicData>
        </a:graphic>
      </p:graphicFrame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DAF8577-A7B2-9A7B-0E92-6CA66664FCF3}"/>
              </a:ext>
            </a:extLst>
          </p:cNvPr>
          <p:cNvSpPr txBox="1"/>
          <p:nvPr/>
        </p:nvSpPr>
        <p:spPr>
          <a:xfrm>
            <a:off x="0" y="398645"/>
            <a:ext cx="9286517" cy="40011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kumimoji="1" lang="ja-JP" altLang="en-US" sz="2000" b="1" dirty="0">
                <a:latin typeface="Meiryo UI"/>
                <a:ea typeface="Meiryo UI"/>
              </a:rPr>
              <a:t>環境負荷低減のクロスコンプライアンス チェックシート</a:t>
            </a:r>
            <a:r>
              <a:rPr lang="ja-JP" altLang="en-US" sz="2000" b="1" dirty="0">
                <a:solidFill>
                  <a:prstClr val="black"/>
                </a:solidFill>
                <a:latin typeface="メイリオ"/>
                <a:ea typeface="メイリオ"/>
              </a:rPr>
              <a:t>（民間事業者・自治体等</a:t>
            </a:r>
            <a:r>
              <a:rPr kumimoji="0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向け</a:t>
            </a:r>
            <a:r>
              <a:rPr kumimoji="0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/>
                <a:ea typeface="メイリオ"/>
              </a:rPr>
              <a:t>）</a:t>
            </a:r>
            <a:endParaRPr kumimoji="1" lang="en-US" altLang="ja-JP" sz="2000" b="1" dirty="0">
              <a:latin typeface="Meiryo UI"/>
              <a:ea typeface="Meiryo UI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4DDC1D4-497E-896C-9FBC-6950230988D6}"/>
              </a:ext>
            </a:extLst>
          </p:cNvPr>
          <p:cNvSpPr txBox="1"/>
          <p:nvPr/>
        </p:nvSpPr>
        <p:spPr>
          <a:xfrm>
            <a:off x="85503" y="6509048"/>
            <a:ext cx="97257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注　</a:t>
            </a:r>
            <a:r>
              <a:rPr kumimoji="1" lang="en-US" altLang="ja-JP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※</a:t>
            </a:r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の記載内容に「該当しない」場合には□にチェックしてください。この場合、当該項目の申請時・報告時のチェックは不要です。</a:t>
            </a:r>
            <a:endParaRPr kumimoji="1"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4383FA7-2A68-4019-3DA3-540C3BA86CB9}"/>
              </a:ext>
            </a:extLst>
          </p:cNvPr>
          <p:cNvSpPr txBox="1"/>
          <p:nvPr/>
        </p:nvSpPr>
        <p:spPr>
          <a:xfrm>
            <a:off x="51637" y="180048"/>
            <a:ext cx="40805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（様式</a:t>
            </a:r>
            <a:r>
              <a:rPr kumimoji="1" lang="en-US" altLang="ja-JP" sz="1200" dirty="0"/>
              <a:t>4</a:t>
            </a:r>
            <a:r>
              <a:rPr kumimoji="1" lang="ja-JP" altLang="en-US" sz="1200" dirty="0"/>
              <a:t>（別記様式第１号（第３関係）））</a:t>
            </a:r>
          </a:p>
        </p:txBody>
      </p:sp>
    </p:spTree>
    <p:extLst>
      <p:ext uri="{BB962C8B-B14F-4D97-AF65-F5344CB8AC3E}">
        <p14:creationId xmlns:p14="http://schemas.microsoft.com/office/powerpoint/2010/main" val="2527553762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777241D8A4768468F9AD9B3AA24BB53" ma:contentTypeVersion="17" ma:contentTypeDescription="新しいドキュメントを作成します。" ma:contentTypeScope="" ma:versionID="96c757794c0642833c97b04f7c2381c4">
  <xsd:schema xmlns:xsd="http://www.w3.org/2001/XMLSchema" xmlns:xs="http://www.w3.org/2001/XMLSchema" xmlns:p="http://schemas.microsoft.com/office/2006/metadata/properties" xmlns:ns2="0f44285e-32ca-4d5a-86b8-24b26f65b0d2" xmlns:ns3="85ec59af-1a16-40a0-b163-384e34c79a5c" targetNamespace="http://schemas.microsoft.com/office/2006/metadata/properties" ma:root="true" ma:fieldsID="edf7f470f7a8a5f1574bddb2a8e6a3e0" ns2:_="" ns3:_="">
    <xsd:import namespace="0f44285e-32ca-4d5a-86b8-24b26f65b0d2"/>
    <xsd:import namespace="85ec59af-1a16-40a0-b163-384e34c79a5c"/>
    <xsd:element name="properties">
      <xsd:complexType>
        <xsd:sequence>
          <xsd:element name="documentManagement">
            <xsd:complexType>
              <xsd:all>
                <xsd:element ref="ns2:_x4f5c__x6210__x65e5__x6642_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_Flow_SignoffStatu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44285e-32ca-4d5a-86b8-24b26f65b0d2" elementFormDefault="qualified">
    <xsd:import namespace="http://schemas.microsoft.com/office/2006/documentManagement/types"/>
    <xsd:import namespace="http://schemas.microsoft.com/office/infopath/2007/PartnerControls"/>
    <xsd:element name="_x4f5c__x6210__x65e5__x6642_" ma:index="8" nillable="true" ma:displayName="作成日時" ma:default="" ma:description="" ma:format="DateTime" ma:internalName="_x4f5c__x6210__x65e5__x6642_">
      <xsd:simpleType>
        <xsd:restriction base="dms:DateTime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1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_Flow_SignoffStatus" ma:index="13" nillable="true" ma:displayName="承認の状態" ma:internalName="_x627f__x8a8d__x306e__x72b6__x614b_">
      <xsd:simpleType>
        <xsd:restriction base="dms:Text"/>
      </xsd:simpleType>
    </xsd:element>
    <xsd:element name="MediaServiceObjectDetectorVersions" ma:index="1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画像タグ" ma:readOnly="false" ma:fieldId="{5cf76f15-5ced-4ddc-b409-7134ff3c332f}" ma:taxonomyMulti="true" ma:sspId="1e1c6816-2a4f-4461-93c7-8dd281d622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2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ec59af-1a16-40a0-b163-384e34c79a5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6d5b5d37-4a8c-49e8-a9de-7220815cf43a}" ma:internalName="TaxCatchAll" ma:showField="CatchAllData" ma:web="85ec59af-1a16-40a0-b163-384e34c79a5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5ec59af-1a16-40a0-b163-384e34c79a5c" xsi:nil="true"/>
    <_x4f5c__x6210__x65e5__x6642_ xmlns="0f44285e-32ca-4d5a-86b8-24b26f65b0d2" xsi:nil="true"/>
    <lcf76f155ced4ddcb4097134ff3c332f xmlns="0f44285e-32ca-4d5a-86b8-24b26f65b0d2">
      <Terms xmlns="http://schemas.microsoft.com/office/infopath/2007/PartnerControls"/>
    </lcf76f155ced4ddcb4097134ff3c332f>
    <MediaLengthInSeconds xmlns="0f44285e-32ca-4d5a-86b8-24b26f65b0d2" xsi:nil="true"/>
    <_Flow_SignoffStatus xmlns="0f44285e-32ca-4d5a-86b8-24b26f65b0d2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3CBB7D7-D040-4E3F-BA9E-DA0532C8600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f44285e-32ca-4d5a-86b8-24b26f65b0d2"/>
    <ds:schemaRef ds:uri="85ec59af-1a16-40a0-b163-384e34c79a5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8B7C2A7-38FF-433F-972F-B0D0DCFF91B9}">
  <ds:schemaRefs>
    <ds:schemaRef ds:uri="85ec59af-1a16-40a0-b163-384e34c79a5c"/>
    <ds:schemaRef ds:uri="http://www.w3.org/XML/1998/namespace"/>
    <ds:schemaRef ds:uri="http://purl.org/dc/elements/1.1/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0f44285e-32ca-4d5a-86b8-24b26f65b0d2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10A28211-5C75-459C-96EF-5E708A7D409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452</TotalTime>
  <Words>517</Words>
  <Application>Microsoft Office PowerPoint</Application>
  <PresentationFormat>A4 210 x 297 mm</PresentationFormat>
  <Paragraphs>103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Meiryo UI</vt:lpstr>
      <vt:lpstr>ＭＳ ゴシック</vt:lpstr>
      <vt:lpstr>ＭＳ 明朝</vt:lpstr>
      <vt:lpstr>メイリオ</vt:lpstr>
      <vt:lpstr>游ゴシック</vt:lpstr>
      <vt:lpstr>Arial</vt:lpstr>
      <vt:lpstr>Calibri</vt:lpstr>
      <vt:lpstr>Calibri Light</vt:lpstr>
      <vt:lpstr>2_Office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>藤田 侑希</cp:lastModifiedBy>
  <cp:revision>9</cp:revision>
  <cp:lastPrinted>2023-12-05T01:22:47Z</cp:lastPrinted>
  <dcterms:created xsi:type="dcterms:W3CDTF">2023-04-07T00:51:12Z</dcterms:created>
  <dcterms:modified xsi:type="dcterms:W3CDTF">2024-06-14T05:53:29Z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0x010100F777241D8A4768468F9AD9B3AA24BB53</vt:lpwstr>
  </property>
  <property fmtid="{D5CDD505-2E9C-101B-9397-08002B2CF9AE}" pid="3" name="MediaServiceImageTags">
    <vt:lpwstr/>
  </property>
  <property fmtid="{D5CDD505-2E9C-101B-9397-08002B2CF9AE}" pid="4" name="Order">
    <vt:r8>13624100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  <property fmtid="{D5CDD505-2E9C-101B-9397-08002B2CF9AE}" pid="10" name="TriggerFlowInfo">
    <vt:lpwstr/>
  </property>
</Properties>
</file>